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media/image29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19.jpeg" ContentType="image/jpeg"/>
  <Override PartName="/ppt/media/image24.png" ContentType="image/png"/>
  <Override PartName="/ppt/media/image11.jpeg" ContentType="image/jpeg"/>
  <Override PartName="/ppt/media/image23.png" ContentType="image/png"/>
  <Override PartName="/ppt/media/image22.png" ContentType="image/png"/>
  <Override PartName="/ppt/media/image18.png" ContentType="image/png"/>
  <Override PartName="/ppt/media/image14.png" ContentType="image/png"/>
  <Override PartName="/ppt/media/image9.wmf" ContentType="image/x-wmf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8.png" ContentType="image/png"/>
  <Override PartName="/ppt/media/image8.png" ContentType="image/png"/>
  <Override PartName="/ppt/media/image34.png" ContentType="image/png"/>
  <Override PartName="/ppt/media/image36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6.wmf" ContentType="image/x-wmf"/>
  <Override PartName="/ppt/media/image10.png" ContentType="image/png"/>
  <Override PartName="/ppt/media/image5.png" ContentType="image/png"/>
  <Override PartName="/ppt/media/image35.png" ContentType="image/png"/>
  <Override PartName="/ppt/media/image4.wmf" ContentType="image/x-wmf"/>
  <Override PartName="/ppt/media/image3.wmf" ContentType="image/x-wmf"/>
  <Override PartName="/ppt/media/image20.png" ContentType="image/png"/>
  <Override PartName="/ppt/media/image2.jpeg" ContentType="image/jpeg"/>
  <Override PartName="/ppt/media/image7.jpeg" ContentType="image/jpeg"/>
  <Override PartName="/ppt/media/image28.png" ContentType="image/png"/>
  <Override PartName="/ppt/media/image1.wmf" ContentType="image/x-wmf"/>
  <Override PartName="/ppt/media/image15.png" ContentType="image/png"/>
  <Override PartName="/ppt/media/image16.png" ContentType="image/png"/>
  <Override PartName="/ppt/media/image17.png" ContentType="image/png"/>
  <Override PartName="/ppt/media/image21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8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17.xml" ContentType="application/vnd.openxmlformats-officedocument.presentationml.slide+xml"/>
  <Override PartName="/ppt/slides/slide29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126760" y="2351880"/>
            <a:ext cx="6296760" cy="82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126760" y="3662280"/>
            <a:ext cx="6296760" cy="5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126760" y="4254120"/>
            <a:ext cx="6296760" cy="5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126760" y="2351880"/>
            <a:ext cx="6296760" cy="82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5126760" y="3662280"/>
            <a:ext cx="3072600" cy="5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8353440" y="3662280"/>
            <a:ext cx="3072600" cy="5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5126760" y="4254120"/>
            <a:ext cx="3072600" cy="5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8353440" y="4254120"/>
            <a:ext cx="3072600" cy="5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126760" y="2351880"/>
            <a:ext cx="6296760" cy="82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126760" y="3662280"/>
            <a:ext cx="2027160" cy="5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7255800" y="3662280"/>
            <a:ext cx="2027160" cy="5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9384480" y="3662280"/>
            <a:ext cx="2027160" cy="5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5126760" y="4254120"/>
            <a:ext cx="2027160" cy="5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7255800" y="4254120"/>
            <a:ext cx="2027160" cy="5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9384480" y="4254120"/>
            <a:ext cx="2027160" cy="5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126760" y="2351880"/>
            <a:ext cx="6296760" cy="82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5126760" y="3662280"/>
            <a:ext cx="6296760" cy="1132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GT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126760" y="2351880"/>
            <a:ext cx="6296760" cy="82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126760" y="3662280"/>
            <a:ext cx="6296760" cy="113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126760" y="2351880"/>
            <a:ext cx="6296760" cy="82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5126760" y="3662280"/>
            <a:ext cx="3072600" cy="113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8353440" y="3662280"/>
            <a:ext cx="3072600" cy="113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126760" y="2351880"/>
            <a:ext cx="6296760" cy="82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5126760" y="2351880"/>
            <a:ext cx="6296760" cy="3814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GT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126760" y="2351880"/>
            <a:ext cx="6296760" cy="82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126760" y="3662280"/>
            <a:ext cx="3072600" cy="5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8353440" y="3662280"/>
            <a:ext cx="3072600" cy="113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126760" y="4254120"/>
            <a:ext cx="3072600" cy="5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126760" y="2351880"/>
            <a:ext cx="6296760" cy="82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5126760" y="3662280"/>
            <a:ext cx="6296760" cy="1132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GT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126760" y="2351880"/>
            <a:ext cx="6296760" cy="82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126760" y="3662280"/>
            <a:ext cx="3072600" cy="113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8353440" y="3662280"/>
            <a:ext cx="3072600" cy="5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53440" y="4254120"/>
            <a:ext cx="3072600" cy="5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126760" y="2351880"/>
            <a:ext cx="6296760" cy="82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126760" y="3662280"/>
            <a:ext cx="3072600" cy="5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53440" y="3662280"/>
            <a:ext cx="3072600" cy="5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5126760" y="4254120"/>
            <a:ext cx="6296760" cy="5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126760" y="2351880"/>
            <a:ext cx="6296760" cy="82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126760" y="3662280"/>
            <a:ext cx="6296760" cy="5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126760" y="4254120"/>
            <a:ext cx="6296760" cy="5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126760" y="2351880"/>
            <a:ext cx="6296760" cy="82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5126760" y="3662280"/>
            <a:ext cx="3072600" cy="5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8353440" y="3662280"/>
            <a:ext cx="3072600" cy="5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5126760" y="4254120"/>
            <a:ext cx="3072600" cy="5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8353440" y="4254120"/>
            <a:ext cx="3072600" cy="5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126760" y="2351880"/>
            <a:ext cx="6296760" cy="82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5126760" y="3662280"/>
            <a:ext cx="2027160" cy="5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7255800" y="3662280"/>
            <a:ext cx="2027160" cy="5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9384480" y="3662280"/>
            <a:ext cx="2027160" cy="5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5126760" y="4254120"/>
            <a:ext cx="2027160" cy="5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body"/>
          </p:nvPr>
        </p:nvSpPr>
        <p:spPr>
          <a:xfrm>
            <a:off x="7255800" y="4254120"/>
            <a:ext cx="2027160" cy="5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 type="body"/>
          </p:nvPr>
        </p:nvSpPr>
        <p:spPr>
          <a:xfrm>
            <a:off x="9384480" y="4254120"/>
            <a:ext cx="2027160" cy="5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126760" y="2351880"/>
            <a:ext cx="6296760" cy="82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subTitle"/>
          </p:nvPr>
        </p:nvSpPr>
        <p:spPr>
          <a:xfrm>
            <a:off x="5126760" y="3662280"/>
            <a:ext cx="6296760" cy="1132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GT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126760" y="2351880"/>
            <a:ext cx="6296760" cy="82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126760" y="3662280"/>
            <a:ext cx="6296760" cy="113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126760" y="2351880"/>
            <a:ext cx="6296760" cy="82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126760" y="3662280"/>
            <a:ext cx="3072600" cy="113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8353440" y="3662280"/>
            <a:ext cx="3072600" cy="113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126760" y="2351880"/>
            <a:ext cx="6296760" cy="82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126760" y="2351880"/>
            <a:ext cx="6296760" cy="82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126760" y="3662280"/>
            <a:ext cx="6296760" cy="113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subTitle"/>
          </p:nvPr>
        </p:nvSpPr>
        <p:spPr>
          <a:xfrm>
            <a:off x="5126760" y="2351880"/>
            <a:ext cx="6296760" cy="3814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GT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126760" y="2351880"/>
            <a:ext cx="6296760" cy="82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5126760" y="3662280"/>
            <a:ext cx="3072600" cy="5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8353440" y="3662280"/>
            <a:ext cx="3072600" cy="113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5126760" y="4254120"/>
            <a:ext cx="3072600" cy="5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126760" y="2351880"/>
            <a:ext cx="6296760" cy="82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126760" y="3662280"/>
            <a:ext cx="3072600" cy="113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8353440" y="3662280"/>
            <a:ext cx="3072600" cy="5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353440" y="4254120"/>
            <a:ext cx="3072600" cy="5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126760" y="2351880"/>
            <a:ext cx="6296760" cy="82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5126760" y="3662280"/>
            <a:ext cx="3072600" cy="5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8353440" y="3662280"/>
            <a:ext cx="3072600" cy="5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5126760" y="4254120"/>
            <a:ext cx="6296760" cy="5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5126760" y="2351880"/>
            <a:ext cx="6296760" cy="82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5126760" y="3662280"/>
            <a:ext cx="6296760" cy="5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5126760" y="4254120"/>
            <a:ext cx="6296760" cy="5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126760" y="2351880"/>
            <a:ext cx="6296760" cy="82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5126760" y="3662280"/>
            <a:ext cx="3072600" cy="5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8353440" y="3662280"/>
            <a:ext cx="3072600" cy="5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5126760" y="4254120"/>
            <a:ext cx="3072600" cy="5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8353440" y="4254120"/>
            <a:ext cx="3072600" cy="5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126760" y="2351880"/>
            <a:ext cx="6296760" cy="82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5126760" y="3662280"/>
            <a:ext cx="2027160" cy="5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7255800" y="3662280"/>
            <a:ext cx="2027160" cy="5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9384480" y="3662280"/>
            <a:ext cx="2027160" cy="5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5126760" y="4254120"/>
            <a:ext cx="2027160" cy="5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 type="body"/>
          </p:nvPr>
        </p:nvSpPr>
        <p:spPr>
          <a:xfrm>
            <a:off x="7255800" y="4254120"/>
            <a:ext cx="2027160" cy="5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129" name="PlaceHolder 7"/>
          <p:cNvSpPr>
            <a:spLocks noGrp="1"/>
          </p:cNvSpPr>
          <p:nvPr>
            <p:ph type="body"/>
          </p:nvPr>
        </p:nvSpPr>
        <p:spPr>
          <a:xfrm>
            <a:off x="9384480" y="4254120"/>
            <a:ext cx="2027160" cy="5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126760" y="2351880"/>
            <a:ext cx="6296760" cy="82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5126760" y="3662280"/>
            <a:ext cx="3072600" cy="113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8353440" y="3662280"/>
            <a:ext cx="3072600" cy="113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126760" y="2351880"/>
            <a:ext cx="6296760" cy="82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5126760" y="2351880"/>
            <a:ext cx="6296760" cy="3814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GT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126760" y="2351880"/>
            <a:ext cx="6296760" cy="82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126760" y="3662280"/>
            <a:ext cx="3072600" cy="5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8353440" y="3662280"/>
            <a:ext cx="3072600" cy="113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26760" y="4254120"/>
            <a:ext cx="3072600" cy="5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126760" y="2351880"/>
            <a:ext cx="6296760" cy="82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126760" y="3662280"/>
            <a:ext cx="3072600" cy="113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8353440" y="3662280"/>
            <a:ext cx="3072600" cy="5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53440" y="4254120"/>
            <a:ext cx="3072600" cy="5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126760" y="2351880"/>
            <a:ext cx="6296760" cy="82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126760" y="3662280"/>
            <a:ext cx="3072600" cy="5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53440" y="3662280"/>
            <a:ext cx="3072600" cy="5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26760" y="4254120"/>
            <a:ext cx="6296760" cy="5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image" Target="../media/image2.jpeg"/><Relationship Id="rId4" Type="http://schemas.openxmlformats.org/officeDocument/2006/relationships/image" Target="../media/image3.wmf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wmf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6.wmf"/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5" Type="http://schemas.openxmlformats.org/officeDocument/2006/relationships/image" Target="../media/image9.wmf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Relationship Id="rId9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cfb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OTag" descr=""/>
          <p:cNvPicPr/>
          <p:nvPr/>
        </p:nvPicPr>
        <p:blipFill>
          <a:blip r:embed="rId2"/>
          <a:stretch/>
        </p:blipFill>
        <p:spPr>
          <a:xfrm>
            <a:off x="11183040" y="6355080"/>
            <a:ext cx="502560" cy="502560"/>
          </a:xfrm>
          <a:prstGeom prst="rect">
            <a:avLst/>
          </a:prstGeom>
          <a:ln w="0">
            <a:noFill/>
          </a:ln>
        </p:spPr>
      </p:pic>
      <p:pic>
        <p:nvPicPr>
          <p:cNvPr id="1" name="Abstract Pattern Strip" descr=""/>
          <p:cNvPicPr/>
          <p:nvPr/>
        </p:nvPicPr>
        <p:blipFill>
          <a:blip r:embed="rId3"/>
          <a:stretch/>
        </p:blipFill>
        <p:spPr>
          <a:xfrm>
            <a:off x="0" y="0"/>
            <a:ext cx="12191760" cy="253800"/>
          </a:xfrm>
          <a:prstGeom prst="rect">
            <a:avLst/>
          </a:prstGeom>
          <a:ln w="0">
            <a:noFill/>
          </a:ln>
        </p:spPr>
      </p:pic>
      <p:sp>
        <p:nvSpPr>
          <p:cNvPr id="2" name="Accent Mark"/>
          <p:cNvSpPr/>
          <p:nvPr/>
        </p:nvSpPr>
        <p:spPr>
          <a:xfrm flipH="1">
            <a:off x="767880" y="1545840"/>
            <a:ext cx="228600" cy="360"/>
          </a:xfrm>
          <a:prstGeom prst="line">
            <a:avLst/>
          </a:prstGeom>
          <a:ln w="38100">
            <a:solidFill>
              <a:srgbClr val="fac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" name="OTag" descr=""/>
          <p:cNvPicPr/>
          <p:nvPr/>
        </p:nvPicPr>
        <p:blipFill>
          <a:blip r:embed="rId4"/>
          <a:stretch/>
        </p:blipFill>
        <p:spPr>
          <a:xfrm>
            <a:off x="11183040" y="6355080"/>
            <a:ext cx="502560" cy="50256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018080" y="2459160"/>
            <a:ext cx="10158480" cy="10256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>
              <a:lnSpc>
                <a:spcPts val="4000"/>
              </a:lnSpc>
            </a:pPr>
            <a:r>
              <a:rPr b="0" lang="en-US" sz="4000" spc="-1" strike="noStrike">
                <a:solidFill>
                  <a:srgbClr val="312d2a"/>
                </a:solidFill>
                <a:latin typeface="Georgia"/>
              </a:rPr>
              <a:t>T</a:t>
            </a:r>
            <a:r>
              <a:rPr b="0" lang="en-US" sz="4000" spc="-1" strike="noStrike">
                <a:solidFill>
                  <a:srgbClr val="312d2a"/>
                </a:solidFill>
                <a:latin typeface="Georgia"/>
              </a:rPr>
              <a:t>it</a:t>
            </a:r>
            <a:r>
              <a:rPr b="0" lang="en-US" sz="4000" spc="-1" strike="noStrike">
                <a:solidFill>
                  <a:srgbClr val="312d2a"/>
                </a:solidFill>
                <a:latin typeface="Georgia"/>
              </a:rPr>
              <a:t>l</a:t>
            </a:r>
            <a:r>
              <a:rPr b="0" lang="en-US" sz="4000" spc="-1" strike="noStrike">
                <a:solidFill>
                  <a:srgbClr val="312d2a"/>
                </a:solidFill>
                <a:latin typeface="Georgia"/>
              </a:rPr>
              <a:t>e </a:t>
            </a:r>
            <a:r>
              <a:rPr b="0" lang="en-US" sz="4000" spc="-1" strike="noStrike">
                <a:solidFill>
                  <a:srgbClr val="312d2a"/>
                </a:solidFill>
                <a:latin typeface="Georgia"/>
              </a:rPr>
              <a:t>g</a:t>
            </a:r>
            <a:r>
              <a:rPr b="0" lang="en-US" sz="4000" spc="-1" strike="noStrike">
                <a:solidFill>
                  <a:srgbClr val="312d2a"/>
                </a:solidFill>
                <a:latin typeface="Georgia"/>
              </a:rPr>
              <a:t>o</a:t>
            </a:r>
            <a:r>
              <a:rPr b="0" lang="en-US" sz="4000" spc="-1" strike="noStrike">
                <a:solidFill>
                  <a:srgbClr val="312d2a"/>
                </a:solidFill>
                <a:latin typeface="Georgia"/>
              </a:rPr>
              <a:t>e</a:t>
            </a:r>
            <a:r>
              <a:rPr b="0" lang="en-US" sz="4000" spc="-1" strike="noStrike">
                <a:solidFill>
                  <a:srgbClr val="312d2a"/>
                </a:solidFill>
                <a:latin typeface="Georgia"/>
              </a:rPr>
              <a:t>s </a:t>
            </a:r>
            <a:r>
              <a:rPr b="0" lang="en-US" sz="4000" spc="-1" strike="noStrike">
                <a:solidFill>
                  <a:srgbClr val="312d2a"/>
                </a:solidFill>
                <a:latin typeface="Georgia"/>
              </a:rPr>
              <a:t>h</a:t>
            </a:r>
            <a:r>
              <a:rPr b="0" lang="en-US" sz="4000" spc="-1" strike="noStrike">
                <a:solidFill>
                  <a:srgbClr val="312d2a"/>
                </a:solidFill>
                <a:latin typeface="Georgia"/>
              </a:rPr>
              <a:t>e</a:t>
            </a:r>
            <a:r>
              <a:rPr b="0" lang="en-US" sz="4000" spc="-1" strike="noStrike">
                <a:solidFill>
                  <a:srgbClr val="312d2a"/>
                </a:solidFill>
                <a:latin typeface="Georgia"/>
              </a:rPr>
              <a:t>r</a:t>
            </a:r>
            <a:r>
              <a:rPr b="0" lang="en-US" sz="4000" spc="-1" strike="noStrike">
                <a:solidFill>
                  <a:srgbClr val="312d2a"/>
                </a:solidFill>
                <a:latin typeface="Georgia"/>
              </a:rPr>
              <a:t>e </a:t>
            </a:r>
            <a:r>
              <a:rPr b="0" lang="en-US" sz="4000" spc="-1" strike="noStrike">
                <a:solidFill>
                  <a:srgbClr val="312d2a"/>
                </a:solidFill>
                <a:latin typeface="Georgia"/>
              </a:rPr>
              <a:t>(</a:t>
            </a:r>
            <a:r>
              <a:rPr b="0" lang="en-US" sz="4000" spc="-1" strike="noStrike">
                <a:solidFill>
                  <a:srgbClr val="312d2a"/>
                </a:solidFill>
                <a:latin typeface="Georgia"/>
              </a:rPr>
              <a:t>u</a:t>
            </a:r>
            <a:r>
              <a:rPr b="0" lang="en-US" sz="4000" spc="-1" strike="noStrike">
                <a:solidFill>
                  <a:srgbClr val="312d2a"/>
                </a:solidFill>
                <a:latin typeface="Georgia"/>
              </a:rPr>
              <a:t>p </a:t>
            </a:r>
            <a:r>
              <a:rPr b="0" lang="en-US" sz="4000" spc="-1" strike="noStrike">
                <a:solidFill>
                  <a:srgbClr val="312d2a"/>
                </a:solidFill>
                <a:latin typeface="Georgia"/>
              </a:rPr>
              <a:t>t</a:t>
            </a:r>
            <a:r>
              <a:rPr b="0" lang="en-US" sz="4000" spc="-1" strike="noStrike">
                <a:solidFill>
                  <a:srgbClr val="312d2a"/>
                </a:solidFill>
                <a:latin typeface="Georgia"/>
              </a:rPr>
              <a:t>o </a:t>
            </a:r>
            <a:r>
              <a:rPr b="0" lang="en-US" sz="4000" spc="-1" strike="noStrike">
                <a:solidFill>
                  <a:srgbClr val="312d2a"/>
                </a:solidFill>
                <a:latin typeface="Georgia"/>
              </a:rPr>
              <a:t>t</a:t>
            </a:r>
            <a:r>
              <a:rPr b="0" lang="en-US" sz="4000" spc="-1" strike="noStrike">
                <a:solidFill>
                  <a:srgbClr val="312d2a"/>
                </a:solidFill>
                <a:latin typeface="Georgia"/>
              </a:rPr>
              <a:t>w</a:t>
            </a:r>
            <a:r>
              <a:rPr b="0" lang="en-US" sz="4000" spc="-1" strike="noStrike">
                <a:solidFill>
                  <a:srgbClr val="312d2a"/>
                </a:solidFill>
                <a:latin typeface="Georgia"/>
              </a:rPr>
              <a:t>o </a:t>
            </a:r>
            <a:r>
              <a:rPr b="0" lang="en-US" sz="4000" spc="-1" strike="noStrike">
                <a:solidFill>
                  <a:srgbClr val="312d2a"/>
                </a:solidFill>
                <a:latin typeface="Georgia"/>
              </a:rPr>
              <a:t>li</a:t>
            </a:r>
            <a:r>
              <a:rPr b="0" lang="en-US" sz="4000" spc="-1" strike="noStrike">
                <a:solidFill>
                  <a:srgbClr val="312d2a"/>
                </a:solidFill>
                <a:latin typeface="Georgia"/>
              </a:rPr>
              <a:t>n</a:t>
            </a:r>
            <a:r>
              <a:rPr b="0" lang="en-US" sz="4000" spc="-1" strike="noStrike">
                <a:solidFill>
                  <a:srgbClr val="312d2a"/>
                </a:solidFill>
                <a:latin typeface="Georgia"/>
              </a:rPr>
              <a:t>e</a:t>
            </a:r>
            <a:r>
              <a:rPr b="0" lang="en-US" sz="4000" spc="-1" strike="noStrike">
                <a:solidFill>
                  <a:srgbClr val="312d2a"/>
                </a:solidFill>
                <a:latin typeface="Georgia"/>
              </a:rPr>
              <a:t>s</a:t>
            </a:r>
            <a:r>
              <a:rPr b="0" lang="en-US" sz="4000" spc="-1" strike="noStrike">
                <a:solidFill>
                  <a:srgbClr val="312d2a"/>
                </a:solidFill>
                <a:latin typeface="Georgia"/>
              </a:rPr>
              <a:t>) </a:t>
            </a:r>
            <a:br/>
            <a:r>
              <a:rPr b="0" lang="en-US" sz="4000" spc="-1" strike="noStrike">
                <a:solidFill>
                  <a:srgbClr val="312d2a"/>
                </a:solidFill>
                <a:latin typeface="Georgia"/>
              </a:rPr>
              <a:t>G</a:t>
            </a:r>
            <a:r>
              <a:rPr b="0" lang="en-US" sz="4000" spc="-1" strike="noStrike">
                <a:solidFill>
                  <a:srgbClr val="312d2a"/>
                </a:solidFill>
                <a:latin typeface="Georgia"/>
              </a:rPr>
              <a:t>e</a:t>
            </a:r>
            <a:r>
              <a:rPr b="0" lang="en-US" sz="4000" spc="-1" strike="noStrike">
                <a:solidFill>
                  <a:srgbClr val="312d2a"/>
                </a:solidFill>
                <a:latin typeface="Georgia"/>
              </a:rPr>
              <a:t>o</a:t>
            </a:r>
            <a:r>
              <a:rPr b="0" lang="en-US" sz="4000" spc="-1" strike="noStrike">
                <a:solidFill>
                  <a:srgbClr val="312d2a"/>
                </a:solidFill>
                <a:latin typeface="Georgia"/>
              </a:rPr>
              <a:t>r</a:t>
            </a:r>
            <a:r>
              <a:rPr b="0" lang="en-US" sz="4000" spc="-1" strike="noStrike">
                <a:solidFill>
                  <a:srgbClr val="312d2a"/>
                </a:solidFill>
                <a:latin typeface="Georgia"/>
              </a:rPr>
              <a:t>g</a:t>
            </a:r>
            <a:r>
              <a:rPr b="0" lang="en-US" sz="4000" spc="-1" strike="noStrike">
                <a:solidFill>
                  <a:srgbClr val="312d2a"/>
                </a:solidFill>
                <a:latin typeface="Georgia"/>
              </a:rPr>
              <a:t>i</a:t>
            </a:r>
            <a:r>
              <a:rPr b="0" lang="en-US" sz="4000" spc="-1" strike="noStrike">
                <a:solidFill>
                  <a:srgbClr val="312d2a"/>
                </a:solidFill>
                <a:latin typeface="Georgia"/>
              </a:rPr>
              <a:t>a </a:t>
            </a:r>
            <a:r>
              <a:rPr b="0" lang="en-US" sz="4000" spc="-1" strike="noStrike">
                <a:solidFill>
                  <a:srgbClr val="312d2a"/>
                </a:solidFill>
                <a:latin typeface="Georgia"/>
              </a:rPr>
              <a:t>R</a:t>
            </a:r>
            <a:r>
              <a:rPr b="0" lang="en-US" sz="4000" spc="-1" strike="noStrike">
                <a:solidFill>
                  <a:srgbClr val="312d2a"/>
                </a:solidFill>
                <a:latin typeface="Georgia"/>
              </a:rPr>
              <a:t>e</a:t>
            </a:r>
            <a:r>
              <a:rPr b="0" lang="en-US" sz="4000" spc="-1" strike="noStrike">
                <a:solidFill>
                  <a:srgbClr val="312d2a"/>
                </a:solidFill>
                <a:latin typeface="Georgia"/>
              </a:rPr>
              <a:t>g</a:t>
            </a:r>
            <a:r>
              <a:rPr b="0" lang="en-US" sz="4000" spc="-1" strike="noStrike">
                <a:solidFill>
                  <a:srgbClr val="312d2a"/>
                </a:solidFill>
                <a:latin typeface="Georgia"/>
              </a:rPr>
              <a:t>u</a:t>
            </a:r>
            <a:r>
              <a:rPr b="0" lang="en-US" sz="4000" spc="-1" strike="noStrike">
                <a:solidFill>
                  <a:srgbClr val="312d2a"/>
                </a:solidFill>
                <a:latin typeface="Georgia"/>
              </a:rPr>
              <a:t>l</a:t>
            </a:r>
            <a:r>
              <a:rPr b="0" lang="en-US" sz="4000" spc="-1" strike="noStrike">
                <a:solidFill>
                  <a:srgbClr val="312d2a"/>
                </a:solidFill>
                <a:latin typeface="Georgia"/>
              </a:rPr>
              <a:t>a</a:t>
            </a:r>
            <a:r>
              <a:rPr b="0" lang="en-US" sz="4000" spc="-1" strike="noStrike">
                <a:solidFill>
                  <a:srgbClr val="312d2a"/>
                </a:solidFill>
                <a:latin typeface="Georgia"/>
              </a:rPr>
              <a:t>r </a:t>
            </a:r>
            <a:r>
              <a:rPr b="0" lang="en-US" sz="4000" spc="-1" strike="noStrike">
                <a:solidFill>
                  <a:srgbClr val="312d2a"/>
                </a:solidFill>
                <a:latin typeface="Georgia"/>
              </a:rPr>
              <a:t>4</a:t>
            </a:r>
            <a:r>
              <a:rPr b="0" lang="en-US" sz="4000" spc="-1" strike="noStrike">
                <a:solidFill>
                  <a:srgbClr val="312d2a"/>
                </a:solidFill>
                <a:latin typeface="Georgia"/>
              </a:rPr>
              <a:t>0</a:t>
            </a:r>
            <a:r>
              <a:rPr b="0" lang="en-US" sz="4000" spc="-1" strike="noStrike">
                <a:solidFill>
                  <a:srgbClr val="312d2a"/>
                </a:solidFill>
                <a:latin typeface="Georgia"/>
              </a:rPr>
              <a:t>p</a:t>
            </a:r>
            <a:r>
              <a:rPr b="0" lang="en-US" sz="4000" spc="-1" strike="noStrike">
                <a:solidFill>
                  <a:srgbClr val="312d2a"/>
                </a:solidFill>
                <a:latin typeface="Georgia"/>
              </a:rPr>
              <a:t>t</a:t>
            </a:r>
            <a:endParaRPr b="0" lang="en-US" sz="40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1018080" y="3519720"/>
            <a:ext cx="10158480" cy="340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ae562c"/>
                </a:solidFill>
                <a:latin typeface="Oracle Sans"/>
              </a:rPr>
              <a:t>Subhead goes here on one line</a:t>
            </a:r>
            <a:endParaRPr b="0" lang="en-US" sz="24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6" name="Accent Mark"/>
          <p:cNvSpPr/>
          <p:nvPr/>
        </p:nvSpPr>
        <p:spPr>
          <a:xfrm flipH="1">
            <a:off x="1023120" y="4086720"/>
            <a:ext cx="228600" cy="360"/>
          </a:xfrm>
          <a:prstGeom prst="line">
            <a:avLst/>
          </a:prstGeom>
          <a:ln w="38100">
            <a:solidFill>
              <a:srgbClr val="fac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PlaceHolder 3"/>
          <p:cNvSpPr>
            <a:spLocks noGrp="1"/>
          </p:cNvSpPr>
          <p:nvPr>
            <p:ph type="body"/>
          </p:nvPr>
        </p:nvSpPr>
        <p:spPr>
          <a:xfrm>
            <a:off x="1018080" y="4346280"/>
            <a:ext cx="5077440" cy="266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>
              <a:lnSpc>
                <a:spcPct val="95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312d2a"/>
                </a:solidFill>
                <a:latin typeface="Oracle Sans"/>
              </a:rPr>
              <a:t>Name</a:t>
            </a:r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body"/>
          </p:nvPr>
        </p:nvSpPr>
        <p:spPr>
          <a:xfrm>
            <a:off x="1018080" y="4683960"/>
            <a:ext cx="5077440" cy="894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>
              <a:lnSpc>
                <a:spcPct val="95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312d2a"/>
                </a:solidFill>
                <a:latin typeface="Oracle Sans"/>
              </a:rPr>
              <a:t>Presenter’s Title</a:t>
            </a:r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  <a:p>
            <a:pPr>
              <a:lnSpc>
                <a:spcPct val="95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312d2a"/>
                </a:solidFill>
                <a:latin typeface="Oracle Sans"/>
              </a:rPr>
              <a:t>Organization, Division or Business Unit</a:t>
            </a:r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  <a:p>
            <a:pPr>
              <a:lnSpc>
                <a:spcPct val="95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312d2a"/>
                </a:solidFill>
                <a:latin typeface="Oracle Sans"/>
              </a:rPr>
              <a:t>Month 00, 2019</a:t>
            </a:r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cfb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OTag" descr=""/>
          <p:cNvPicPr/>
          <p:nvPr/>
        </p:nvPicPr>
        <p:blipFill>
          <a:blip r:embed="rId2"/>
          <a:stretch/>
        </p:blipFill>
        <p:spPr>
          <a:xfrm>
            <a:off x="11183040" y="6355080"/>
            <a:ext cx="502560" cy="502560"/>
          </a:xfrm>
          <a:prstGeom prst="rect">
            <a:avLst/>
          </a:prstGeom>
          <a:ln w="0">
            <a:noFill/>
          </a:ln>
        </p:spPr>
      </p:pic>
      <p:sp>
        <p:nvSpPr>
          <p:cNvPr id="46" name="Accent Mark"/>
          <p:cNvSpPr/>
          <p:nvPr/>
        </p:nvSpPr>
        <p:spPr>
          <a:xfrm flipH="1">
            <a:off x="767880" y="1545840"/>
            <a:ext cx="228600" cy="360"/>
          </a:xfrm>
          <a:prstGeom prst="line">
            <a:avLst/>
          </a:prstGeom>
          <a:ln w="38100">
            <a:solidFill>
              <a:srgbClr val="fac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7" name="Cloud" descr=""/>
          <p:cNvPicPr/>
          <p:nvPr/>
        </p:nvPicPr>
        <p:blipFill>
          <a:blip r:embed="rId3">
            <a:alphaModFix amt="80000"/>
          </a:blip>
          <a:srcRect l="0" t="14531" r="0" b="29621"/>
          <a:stretch/>
        </p:blipFill>
        <p:spPr>
          <a:xfrm>
            <a:off x="6694920" y="318960"/>
            <a:ext cx="5101560" cy="1509480"/>
          </a:xfrm>
          <a:prstGeom prst="rect">
            <a:avLst/>
          </a:prstGeom>
          <a:ln w="0">
            <a:noFill/>
          </a:ln>
        </p:spPr>
      </p:pic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66800" y="507960"/>
            <a:ext cx="10670760" cy="8226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>
              <a:lnSpc>
                <a:spcPct val="95000"/>
              </a:lnSpc>
            </a:pPr>
            <a:r>
              <a:rPr b="1" lang="en-US" sz="2400" spc="-1" strike="noStrike">
                <a:solidFill>
                  <a:srgbClr val="312d2a"/>
                </a:solidFill>
                <a:latin typeface="Oracle Sans"/>
              </a:rPr>
              <a:t>Title</a:t>
            </a:r>
            <a:endParaRPr b="0" lang="en-US" sz="24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766800" y="1829880"/>
            <a:ext cx="10670760" cy="4276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>
              <a:lnSpc>
                <a:spcPct val="95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312d2a"/>
                </a:solidFill>
                <a:latin typeface="Oracle Sans"/>
              </a:rPr>
              <a:t>Click to edit Master text styles</a:t>
            </a:r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  <a:p>
            <a:pPr>
              <a:lnSpc>
                <a:spcPct val="95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312d2a"/>
                </a:solidFill>
                <a:latin typeface="Oracle Sans"/>
              </a:rPr>
              <a:t>Second level</a:t>
            </a:r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  <a:p>
            <a:pPr>
              <a:lnSpc>
                <a:spcPct val="95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312d2a"/>
                </a:solidFill>
                <a:latin typeface="Oracle Sans Light"/>
              </a:rPr>
              <a:t>Third level</a:t>
            </a:r>
            <a:endParaRPr b="0" lang="en-US" sz="1600" spc="-1" strike="noStrike">
              <a:solidFill>
                <a:srgbClr val="312d2a"/>
              </a:solidFill>
              <a:latin typeface="Oracle Sans"/>
            </a:endParaRPr>
          </a:p>
          <a:p>
            <a:pPr>
              <a:lnSpc>
                <a:spcPct val="95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400" spc="-1" strike="noStrike">
                <a:solidFill>
                  <a:srgbClr val="312d2a"/>
                </a:solidFill>
                <a:latin typeface="Oracle Sans Light"/>
              </a:rPr>
              <a:t>Fourth level</a:t>
            </a:r>
            <a:endParaRPr b="0" lang="en-US" sz="1400" spc="-1" strike="noStrike">
              <a:solidFill>
                <a:srgbClr val="312d2a"/>
              </a:solidFill>
              <a:latin typeface="Oracle Sans"/>
            </a:endParaRPr>
          </a:p>
          <a:p>
            <a:pPr>
              <a:lnSpc>
                <a:spcPct val="95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200" spc="-1" strike="noStrike">
                <a:solidFill>
                  <a:srgbClr val="312d2a"/>
                </a:solidFill>
                <a:latin typeface="Oracle Sans Light"/>
              </a:rPr>
              <a:t>Fifth level</a:t>
            </a:r>
            <a:endParaRPr b="0" lang="en-US" sz="1200" spc="-1" strike="noStrike">
              <a:solidFill>
                <a:srgbClr val="312d2a"/>
              </a:solidFill>
              <a:latin typeface="Oracle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cfb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OTag" descr=""/>
          <p:cNvPicPr/>
          <p:nvPr/>
        </p:nvPicPr>
        <p:blipFill>
          <a:blip r:embed="rId2"/>
          <a:stretch/>
        </p:blipFill>
        <p:spPr>
          <a:xfrm>
            <a:off x="11183040" y="6355080"/>
            <a:ext cx="502560" cy="502560"/>
          </a:xfrm>
          <a:prstGeom prst="rect">
            <a:avLst/>
          </a:prstGeom>
          <a:ln w="0">
            <a:noFill/>
          </a:ln>
        </p:spPr>
      </p:pic>
      <p:pic>
        <p:nvPicPr>
          <p:cNvPr id="87" name="Abstract Pattern Strip" descr=""/>
          <p:cNvPicPr/>
          <p:nvPr/>
        </p:nvPicPr>
        <p:blipFill>
          <a:blip r:embed="rId3"/>
          <a:stretch/>
        </p:blipFill>
        <p:spPr>
          <a:xfrm>
            <a:off x="0" y="0"/>
            <a:ext cx="12191760" cy="253800"/>
          </a:xfrm>
          <a:prstGeom prst="rect">
            <a:avLst/>
          </a:prstGeom>
          <a:ln w="0">
            <a:noFill/>
          </a:ln>
        </p:spPr>
      </p:pic>
      <p:sp>
        <p:nvSpPr>
          <p:cNvPr id="88" name="Accent Mark"/>
          <p:cNvSpPr/>
          <p:nvPr/>
        </p:nvSpPr>
        <p:spPr>
          <a:xfrm flipH="1">
            <a:off x="767880" y="1545840"/>
            <a:ext cx="228600" cy="360"/>
          </a:xfrm>
          <a:prstGeom prst="line">
            <a:avLst/>
          </a:prstGeom>
          <a:ln w="38100">
            <a:solidFill>
              <a:srgbClr val="fac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9" name="Data Texture Image" descr=""/>
          <p:cNvPicPr/>
          <p:nvPr/>
        </p:nvPicPr>
        <p:blipFill>
          <a:blip r:embed="rId4">
            <a:alphaModFix amt="30000"/>
          </a:blip>
          <a:srcRect l="0" t="0" r="60000" b="0"/>
          <a:stretch/>
        </p:blipFill>
        <p:spPr>
          <a:xfrm>
            <a:off x="0" y="0"/>
            <a:ext cx="4876560" cy="6857640"/>
          </a:xfrm>
          <a:prstGeom prst="rect">
            <a:avLst/>
          </a:prstGeom>
          <a:ln w="0">
            <a:noFill/>
          </a:ln>
        </p:spPr>
      </p:pic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126760" y="2351880"/>
            <a:ext cx="6296760" cy="8226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>
              <a:lnSpc>
                <a:spcPct val="95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312d2a"/>
                </a:solidFill>
                <a:latin typeface="Oracle Sans"/>
              </a:rPr>
              <a:t>Add title here. Also remove/replace placeholder image as needed.</a:t>
            </a:r>
            <a:endParaRPr b="0" lang="en-US" sz="24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91" name="Accent Mark"/>
          <p:cNvSpPr/>
          <p:nvPr/>
        </p:nvSpPr>
        <p:spPr>
          <a:xfrm flipH="1">
            <a:off x="5126400" y="3408120"/>
            <a:ext cx="228600" cy="360"/>
          </a:xfrm>
          <a:prstGeom prst="line">
            <a:avLst/>
          </a:prstGeom>
          <a:ln w="38100">
            <a:solidFill>
              <a:srgbClr val="fac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126760" y="3662280"/>
            <a:ext cx="6296760" cy="113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>
              <a:lnSpc>
                <a:spcPct val="95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312d2a"/>
                </a:solidFill>
                <a:latin typeface="Oracle Sans"/>
              </a:rPr>
              <a:t>Title</a:t>
            </a:r>
            <a:endParaRPr b="0" lang="en-US" sz="2000" spc="-1" strike="noStrike">
              <a:solidFill>
                <a:srgbClr val="312d2a"/>
              </a:solidFill>
              <a:latin typeface="Oracle Sans"/>
            </a:endParaRPr>
          </a:p>
          <a:p>
            <a:pPr>
              <a:lnSpc>
                <a:spcPct val="95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312d2a"/>
                </a:solidFill>
                <a:latin typeface="Oracle Sans"/>
              </a:rPr>
              <a:t>Company</a:t>
            </a:r>
            <a:endParaRPr b="0" lang="en-US" sz="2000" spc="-1" strike="noStrike">
              <a:solidFill>
                <a:srgbClr val="312d2a"/>
              </a:solidFill>
              <a:latin typeface="Oracle Sans"/>
            </a:endParaRPr>
          </a:p>
          <a:p>
            <a:pPr>
              <a:lnSpc>
                <a:spcPct val="95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312d2a"/>
                </a:solidFill>
                <a:latin typeface="Oracle Sans"/>
              </a:rPr>
              <a:t>Date</a:t>
            </a:r>
            <a:endParaRPr b="0" lang="en-US" sz="2000" spc="-1" strike="noStrike">
              <a:solidFill>
                <a:srgbClr val="312d2a"/>
              </a:solidFill>
              <a:latin typeface="Oracle Sans"/>
            </a:endParaRPr>
          </a:p>
        </p:txBody>
      </p:sp>
      <p:pic>
        <p:nvPicPr>
          <p:cNvPr id="93" name="OTag" descr=""/>
          <p:cNvPicPr/>
          <p:nvPr/>
        </p:nvPicPr>
        <p:blipFill>
          <a:blip r:embed="rId5"/>
          <a:stretch/>
        </p:blipFill>
        <p:spPr>
          <a:xfrm>
            <a:off x="11183040" y="6355080"/>
            <a:ext cx="502560" cy="50256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itle 1"/>
          <p:cNvSpPr txBox="1"/>
          <p:nvPr/>
        </p:nvSpPr>
        <p:spPr>
          <a:xfrm>
            <a:off x="1018080" y="2459160"/>
            <a:ext cx="10158480" cy="102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ts val="4000"/>
              </a:lnSpc>
            </a:pPr>
            <a:r>
              <a:rPr b="0" lang="x-none" sz="4000" spc="-1" strike="noStrike">
                <a:solidFill>
                  <a:srgbClr val="312d2a"/>
                </a:solidFill>
                <a:latin typeface="Georgia"/>
              </a:rPr>
              <a:t>Desde la TV hasta la nube </a:t>
            </a:r>
            <a:endParaRPr b="0" lang="en-US" sz="40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131" name="Text Placeholder 2"/>
          <p:cNvSpPr txBox="1"/>
          <p:nvPr/>
        </p:nvSpPr>
        <p:spPr>
          <a:xfrm>
            <a:off x="1018080" y="3519720"/>
            <a:ext cx="10158480" cy="34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x-none" sz="2400" spc="-1" strike="noStrike">
                <a:solidFill>
                  <a:srgbClr val="ae562c"/>
                </a:solidFill>
                <a:latin typeface="Oracle Sans"/>
              </a:rPr>
              <a:t>El ecosistema de Java en 26 años</a:t>
            </a:r>
            <a:endParaRPr b="0" lang="en-US" sz="24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132" name="Text Placeholder 3"/>
          <p:cNvSpPr txBox="1"/>
          <p:nvPr/>
        </p:nvSpPr>
        <p:spPr>
          <a:xfrm>
            <a:off x="1018080" y="4346280"/>
            <a:ext cx="5077440" cy="26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Autofit/>
          </a:bodyPr>
          <a:p>
            <a:pPr>
              <a:lnSpc>
                <a:spcPct val="95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312d2a"/>
                </a:solidFill>
                <a:latin typeface="Oracle Sans"/>
              </a:rPr>
              <a:t>Víctor Leonel Orozco López</a:t>
            </a:r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  <a:p>
            <a:pPr>
              <a:lnSpc>
                <a:spcPct val="95000"/>
              </a:lnSpc>
              <a:spcBef>
                <a:spcPts val="601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 1"/>
          <p:cNvSpPr txBox="1"/>
          <p:nvPr/>
        </p:nvSpPr>
        <p:spPr>
          <a:xfrm>
            <a:off x="766800" y="507960"/>
            <a:ext cx="10670760" cy="82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5000"/>
              </a:lnSpc>
            </a:pPr>
            <a:r>
              <a:rPr b="1" lang="x-none" sz="2400" spc="-1" strike="noStrike">
                <a:solidFill>
                  <a:srgbClr val="312d2a"/>
                </a:solidFill>
                <a:latin typeface="Oracle Sans"/>
              </a:rPr>
              <a:t>Un lenguaje popular</a:t>
            </a:r>
            <a:endParaRPr b="0" lang="en-US" sz="2400" spc="-1" strike="noStrike">
              <a:solidFill>
                <a:srgbClr val="312d2a"/>
              </a:solidFill>
              <a:latin typeface="Oracle Sans"/>
            </a:endParaRPr>
          </a:p>
        </p:txBody>
      </p:sp>
      <p:pic>
        <p:nvPicPr>
          <p:cNvPr id="152" name="Content Placeholder 6" descr="Chart, bar chart&#10;&#10;Description automatically generated"/>
          <p:cNvPicPr/>
          <p:nvPr/>
        </p:nvPicPr>
        <p:blipFill>
          <a:blip r:embed="rId1"/>
          <a:stretch/>
        </p:blipFill>
        <p:spPr>
          <a:xfrm>
            <a:off x="3193200" y="1830240"/>
            <a:ext cx="5817960" cy="4276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1"/>
          <p:cNvSpPr txBox="1"/>
          <p:nvPr/>
        </p:nvSpPr>
        <p:spPr>
          <a:xfrm>
            <a:off x="766800" y="507960"/>
            <a:ext cx="10670760" cy="82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5000"/>
              </a:lnSpc>
            </a:pPr>
            <a:r>
              <a:rPr b="1" lang="x-none" sz="2400" spc="-1" strike="noStrike">
                <a:solidFill>
                  <a:srgbClr val="312d2a"/>
                </a:solidFill>
                <a:latin typeface="Oracle Sans"/>
              </a:rPr>
              <a:t>Algunos grupos de usuarios en LATAM</a:t>
            </a:r>
            <a:endParaRPr b="0" lang="en-US" sz="24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154" name="Content Placeholder 2"/>
          <p:cNvSpPr txBox="1"/>
          <p:nvPr/>
        </p:nvSpPr>
        <p:spPr>
          <a:xfrm>
            <a:off x="766800" y="1829880"/>
            <a:ext cx="10670760" cy="427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Autofit/>
          </a:bodyPr>
          <a:p>
            <a:pPr marL="285840" indent="-285480">
              <a:lnSpc>
                <a:spcPct val="95000"/>
              </a:lnSpc>
              <a:spcBef>
                <a:spcPts val="601"/>
              </a:spcBef>
              <a:buClr>
                <a:srgbClr val="312d2a"/>
              </a:buClr>
              <a:buFont typeface="Arial"/>
              <a:buChar char="•"/>
            </a:pPr>
            <a:r>
              <a:rPr b="0" lang="x-none" sz="1800" spc="-1" strike="noStrike">
                <a:solidFill>
                  <a:srgbClr val="312d2a"/>
                </a:solidFill>
                <a:latin typeface="Oracle Sans"/>
              </a:rPr>
              <a:t>2003 – JUG Chile</a:t>
            </a:r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  <a:p>
            <a:pPr marL="285840" indent="-285480">
              <a:lnSpc>
                <a:spcPct val="95000"/>
              </a:lnSpc>
              <a:spcBef>
                <a:spcPts val="601"/>
              </a:spcBef>
              <a:buClr>
                <a:srgbClr val="312d2a"/>
              </a:buClr>
              <a:buFont typeface="Arial"/>
              <a:buChar char="•"/>
            </a:pPr>
            <a:r>
              <a:rPr b="0" lang="x-none" sz="1800" spc="-1" strike="noStrike">
                <a:solidFill>
                  <a:srgbClr val="312d2a"/>
                </a:solidFill>
                <a:latin typeface="Oracle Sans"/>
              </a:rPr>
              <a:t>2005 – Java UP</a:t>
            </a:r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  <a:p>
            <a:pPr marL="285840" indent="-285480">
              <a:lnSpc>
                <a:spcPct val="95000"/>
              </a:lnSpc>
              <a:spcBef>
                <a:spcPts val="601"/>
              </a:spcBef>
              <a:buClr>
                <a:srgbClr val="312d2a"/>
              </a:buClr>
              <a:buFont typeface="Arial"/>
              <a:buChar char="•"/>
            </a:pPr>
            <a:r>
              <a:rPr b="0" lang="x-none" sz="1800" spc="-1" strike="noStrike">
                <a:solidFill>
                  <a:srgbClr val="312d2a"/>
                </a:solidFill>
                <a:latin typeface="Oracle Sans"/>
              </a:rPr>
              <a:t>2007 – Panama JUG</a:t>
            </a:r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  <a:p>
            <a:pPr marL="285840" indent="-285480">
              <a:lnSpc>
                <a:spcPct val="95000"/>
              </a:lnSpc>
              <a:spcBef>
                <a:spcPts val="601"/>
              </a:spcBef>
              <a:buClr>
                <a:srgbClr val="312d2a"/>
              </a:buClr>
              <a:buFont typeface="Arial"/>
              <a:buChar char="•"/>
            </a:pPr>
            <a:r>
              <a:rPr b="0" lang="x-none" sz="1800" spc="-1" strike="noStrike">
                <a:solidFill>
                  <a:srgbClr val="312d2a"/>
                </a:solidFill>
                <a:latin typeface="Oracle Sans"/>
              </a:rPr>
              <a:t>2010 – GuateJUG</a:t>
            </a:r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  <a:p>
            <a:pPr marL="285840" indent="-285480">
              <a:lnSpc>
                <a:spcPct val="95000"/>
              </a:lnSpc>
              <a:spcBef>
                <a:spcPts val="601"/>
              </a:spcBef>
              <a:buClr>
                <a:srgbClr val="312d2a"/>
              </a:buClr>
              <a:buFont typeface="Arial"/>
              <a:buChar char="•"/>
            </a:pPr>
            <a:r>
              <a:rPr b="0" lang="x-none" sz="1800" spc="-1" strike="noStrike">
                <a:solidFill>
                  <a:srgbClr val="312d2a"/>
                </a:solidFill>
                <a:latin typeface="Oracle Sans"/>
              </a:rPr>
              <a:t>2014 – Java Dominicano</a:t>
            </a:r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  <a:p>
            <a:pPr marL="285840" indent="-285480">
              <a:lnSpc>
                <a:spcPct val="95000"/>
              </a:lnSpc>
              <a:spcBef>
                <a:spcPts val="601"/>
              </a:spcBef>
              <a:buClr>
                <a:srgbClr val="312d2a"/>
              </a:buClr>
              <a:buFont typeface="Arial"/>
              <a:buChar char="•"/>
            </a:pPr>
            <a:r>
              <a:rPr b="0" lang="x-none" sz="1800" spc="-1" strike="noStrike">
                <a:solidFill>
                  <a:srgbClr val="312d2a"/>
                </a:solidFill>
                <a:latin typeface="Oracle Sans"/>
              </a:rPr>
              <a:t>2016 - Ecuador JUG</a:t>
            </a:r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  <a:p>
            <a:pPr marL="285840" indent="-285480">
              <a:lnSpc>
                <a:spcPct val="95000"/>
              </a:lnSpc>
              <a:spcBef>
                <a:spcPts val="601"/>
              </a:spcBef>
              <a:buClr>
                <a:srgbClr val="312d2a"/>
              </a:buClr>
              <a:buFont typeface="Arial"/>
              <a:buChar char="•"/>
            </a:pPr>
            <a:r>
              <a:rPr b="0" lang="x-none" sz="1800" spc="-1" strike="noStrike">
                <a:solidFill>
                  <a:srgbClr val="312d2a"/>
                </a:solidFill>
                <a:latin typeface="Oracle Sans"/>
              </a:rPr>
              <a:t>2016 - Barranquilla </a:t>
            </a:r>
            <a:r>
              <a:rPr b="0" lang="en-US" sz="1800" spc="-1" strike="noStrike">
                <a:solidFill>
                  <a:srgbClr val="312d2a"/>
                </a:solidFill>
                <a:latin typeface="Oracle Sans"/>
              </a:rPr>
              <a:t>JUG</a:t>
            </a:r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  <a:p>
            <a:pPr marL="285840" indent="-285480">
              <a:lnSpc>
                <a:spcPct val="95000"/>
              </a:lnSpc>
              <a:spcBef>
                <a:spcPts val="601"/>
              </a:spcBef>
              <a:buClr>
                <a:srgbClr val="312d2a"/>
              </a:buClr>
              <a:buFont typeface="Arial"/>
              <a:buChar char="•"/>
            </a:pPr>
            <a:r>
              <a:rPr b="0" lang="x-none" sz="1800" spc="-1" strike="noStrike">
                <a:solidFill>
                  <a:srgbClr val="312d2a"/>
                </a:solidFill>
                <a:latin typeface="Oracle Sans"/>
              </a:rPr>
              <a:t>2018 – Nicaragua JUG</a:t>
            </a:r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  <a:p>
            <a:pPr marL="285840" indent="-285480">
              <a:lnSpc>
                <a:spcPct val="95000"/>
              </a:lnSpc>
              <a:spcBef>
                <a:spcPts val="601"/>
              </a:spcBef>
              <a:buClr>
                <a:srgbClr val="312d2a"/>
              </a:buClr>
              <a:buFont typeface="Arial"/>
              <a:buChar char="•"/>
            </a:pPr>
            <a:r>
              <a:rPr b="0" lang="x-none" sz="1800" spc="-1" strike="noStrike">
                <a:solidFill>
                  <a:srgbClr val="312d2a"/>
                </a:solidFill>
                <a:latin typeface="Oracle Sans"/>
              </a:rPr>
              <a:t>2020 – ESA JUG (El Salvador)</a:t>
            </a:r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  <a:p>
            <a:pPr>
              <a:lnSpc>
                <a:spcPct val="150000"/>
              </a:lnSpc>
              <a:spcBef>
                <a:spcPts val="601"/>
              </a:spcBef>
            </a:pPr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pic>
        <p:nvPicPr>
          <p:cNvPr id="155" name="Content Placeholder 6" descr="A group of people posing for the camera&#10;&#10;Description automatically generated"/>
          <p:cNvPicPr/>
          <p:nvPr/>
        </p:nvPicPr>
        <p:blipFill>
          <a:blip r:embed="rId1"/>
          <a:stretch/>
        </p:blipFill>
        <p:spPr>
          <a:xfrm>
            <a:off x="6262200" y="1825560"/>
            <a:ext cx="5001120" cy="435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itle 1"/>
          <p:cNvSpPr txBox="1"/>
          <p:nvPr/>
        </p:nvSpPr>
        <p:spPr>
          <a:xfrm>
            <a:off x="766800" y="507960"/>
            <a:ext cx="10670760" cy="82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5000"/>
              </a:lnSpc>
            </a:pPr>
            <a:r>
              <a:rPr b="1" lang="x-none" sz="2400" spc="-1" strike="noStrike">
                <a:solidFill>
                  <a:srgbClr val="312d2a"/>
                </a:solidFill>
                <a:latin typeface="Oracle Sans"/>
              </a:rPr>
              <a:t>Ecosistema</a:t>
            </a:r>
            <a:endParaRPr b="0" lang="en-US" sz="2400" spc="-1" strike="noStrike">
              <a:solidFill>
                <a:srgbClr val="312d2a"/>
              </a:solidFill>
              <a:latin typeface="Oracle Sans"/>
            </a:endParaRPr>
          </a:p>
        </p:txBody>
      </p:sp>
      <p:pic>
        <p:nvPicPr>
          <p:cNvPr id="157" name="Content Placeholder 4" descr="Graphical user interface, text, application, email&#10;&#10;Description automatically generated"/>
          <p:cNvPicPr/>
          <p:nvPr/>
        </p:nvPicPr>
        <p:blipFill>
          <a:blip r:embed="rId1"/>
          <a:stretch/>
        </p:blipFill>
        <p:spPr>
          <a:xfrm>
            <a:off x="2530440" y="1925640"/>
            <a:ext cx="7143480" cy="4086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itle 1"/>
          <p:cNvSpPr txBox="1"/>
          <p:nvPr/>
        </p:nvSpPr>
        <p:spPr>
          <a:xfrm>
            <a:off x="766800" y="507960"/>
            <a:ext cx="10670760" cy="82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5000"/>
              </a:lnSpc>
            </a:pPr>
            <a:r>
              <a:rPr b="1" lang="pt-BR" sz="2400" spc="-1" strike="noStrike">
                <a:solidFill>
                  <a:srgbClr val="312d2a"/>
                </a:solidFill>
                <a:latin typeface="Oracle Sans"/>
              </a:rPr>
              <a:t>Twitter</a:t>
            </a:r>
            <a:endParaRPr b="0" lang="en-US" sz="2400" spc="-1" strike="noStrike">
              <a:solidFill>
                <a:srgbClr val="312d2a"/>
              </a:solidFill>
              <a:latin typeface="Oracle Sans"/>
            </a:endParaRPr>
          </a:p>
        </p:txBody>
      </p:sp>
      <p:pic>
        <p:nvPicPr>
          <p:cNvPr id="159" name="Content Placeholder 4" descr="Graphical user interface, text, application, letter, email&#10;&#10;Description automatically generated"/>
          <p:cNvPicPr/>
          <p:nvPr/>
        </p:nvPicPr>
        <p:blipFill>
          <a:blip r:embed="rId1"/>
          <a:srcRect l="1390" t="0" r="3978" b="0"/>
          <a:stretch/>
        </p:blipFill>
        <p:spPr>
          <a:xfrm>
            <a:off x="955440" y="2592360"/>
            <a:ext cx="10293480" cy="2752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itle 1"/>
          <p:cNvSpPr txBox="1"/>
          <p:nvPr/>
        </p:nvSpPr>
        <p:spPr>
          <a:xfrm>
            <a:off x="766800" y="507960"/>
            <a:ext cx="10670760" cy="82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5000"/>
              </a:lnSpc>
            </a:pPr>
            <a:r>
              <a:rPr b="1" lang="pt-BR" sz="2400" spc="-1" strike="noStrike">
                <a:solidFill>
                  <a:srgbClr val="312d2a"/>
                </a:solidFill>
                <a:latin typeface="Oracle Sans"/>
              </a:rPr>
              <a:t>Spotify</a:t>
            </a:r>
            <a:endParaRPr b="0" lang="en-US" sz="2400" spc="-1" strike="noStrike">
              <a:solidFill>
                <a:srgbClr val="312d2a"/>
              </a:solidFill>
              <a:latin typeface="Oracle Sans"/>
            </a:endParaRPr>
          </a:p>
        </p:txBody>
      </p:sp>
      <p:pic>
        <p:nvPicPr>
          <p:cNvPr id="161" name="Content Placeholder 4" descr="A screen shot of a computer&#10;&#10;Description automatically generated"/>
          <p:cNvPicPr/>
          <p:nvPr/>
        </p:nvPicPr>
        <p:blipFill>
          <a:blip r:embed="rId1"/>
          <a:srcRect l="1099" t="0" r="9590" b="0"/>
          <a:stretch/>
        </p:blipFill>
        <p:spPr>
          <a:xfrm>
            <a:off x="3723120" y="1830240"/>
            <a:ext cx="4757760" cy="4276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1"/>
          <p:cNvSpPr txBox="1"/>
          <p:nvPr/>
        </p:nvSpPr>
        <p:spPr>
          <a:xfrm>
            <a:off x="766800" y="507960"/>
            <a:ext cx="10670760" cy="82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5000"/>
              </a:lnSpc>
            </a:pPr>
            <a:r>
              <a:rPr b="1" lang="x-none" sz="2400" spc="-1" strike="noStrike">
                <a:solidFill>
                  <a:srgbClr val="312d2a"/>
                </a:solidFill>
                <a:latin typeface="Oracle Sans"/>
              </a:rPr>
              <a:t>Ingenieria de datos</a:t>
            </a:r>
            <a:endParaRPr b="0" lang="en-US" sz="2400" spc="-1" strike="noStrike">
              <a:solidFill>
                <a:srgbClr val="312d2a"/>
              </a:solidFill>
              <a:latin typeface="Oracle Sans"/>
            </a:endParaRPr>
          </a:p>
        </p:txBody>
      </p:sp>
      <p:pic>
        <p:nvPicPr>
          <p:cNvPr id="163" name="Content Placeholder 4" descr="Chart, histogram&#10;&#10;Description automatically generated"/>
          <p:cNvPicPr/>
          <p:nvPr/>
        </p:nvPicPr>
        <p:blipFill>
          <a:blip r:embed="rId1"/>
          <a:srcRect l="0" t="0" r="8186" b="0"/>
          <a:stretch/>
        </p:blipFill>
        <p:spPr>
          <a:xfrm>
            <a:off x="3575880" y="1581120"/>
            <a:ext cx="5040000" cy="4525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 1"/>
          <p:cNvSpPr txBox="1"/>
          <p:nvPr/>
        </p:nvSpPr>
        <p:spPr>
          <a:xfrm>
            <a:off x="766800" y="507960"/>
            <a:ext cx="10670760" cy="82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5000"/>
              </a:lnSpc>
            </a:pPr>
            <a:r>
              <a:rPr b="1" lang="pt-BR" sz="2400" spc="-1" strike="noStrike">
                <a:solidFill>
                  <a:srgbClr val="312d2a"/>
                </a:solidFill>
                <a:latin typeface="Oracle Sans"/>
              </a:rPr>
              <a:t>Nubank</a:t>
            </a:r>
            <a:endParaRPr b="0" lang="en-US" sz="2400" spc="-1" strike="noStrike">
              <a:solidFill>
                <a:srgbClr val="312d2a"/>
              </a:solidFill>
              <a:latin typeface="Oracle Sans"/>
            </a:endParaRPr>
          </a:p>
        </p:txBody>
      </p:sp>
      <p:pic>
        <p:nvPicPr>
          <p:cNvPr id="165" name="Content Placeholder 4" descr="Graphical user interface, application&#10;&#10;Description automatically generated"/>
          <p:cNvPicPr/>
          <p:nvPr/>
        </p:nvPicPr>
        <p:blipFill>
          <a:blip r:embed="rId1"/>
          <a:srcRect l="961" t="0" r="6364" b="0"/>
          <a:stretch/>
        </p:blipFill>
        <p:spPr>
          <a:xfrm>
            <a:off x="3863880" y="1830240"/>
            <a:ext cx="4476240" cy="4276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/>
          <p:nvPr/>
        </p:nvSpPr>
        <p:spPr>
          <a:xfrm>
            <a:off x="766800" y="507960"/>
            <a:ext cx="10670760" cy="82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5000"/>
              </a:lnSpc>
            </a:pPr>
            <a:r>
              <a:rPr b="1" lang="pt-BR" sz="2400" spc="-1" strike="noStrike">
                <a:solidFill>
                  <a:srgbClr val="312d2a"/>
                </a:solidFill>
                <a:latin typeface="Oracle Sans"/>
              </a:rPr>
              <a:t>Java 15</a:t>
            </a:r>
            <a:endParaRPr b="0" lang="en-US" sz="2400" spc="-1" strike="noStrike">
              <a:solidFill>
                <a:srgbClr val="312d2a"/>
              </a:solidFill>
              <a:latin typeface="Oracle Sans"/>
            </a:endParaRPr>
          </a:p>
        </p:txBody>
      </p:sp>
      <p:pic>
        <p:nvPicPr>
          <p:cNvPr id="167" name="Content Placeholder 4" descr="Graphical user interface&#10;&#10;Description automatically generated"/>
          <p:cNvPicPr/>
          <p:nvPr/>
        </p:nvPicPr>
        <p:blipFill>
          <a:blip r:embed="rId1"/>
          <a:srcRect l="0" t="0" r="0" b="2681"/>
          <a:stretch/>
        </p:blipFill>
        <p:spPr>
          <a:xfrm>
            <a:off x="2334600" y="2276640"/>
            <a:ext cx="7522200" cy="3175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itle 1"/>
          <p:cNvSpPr txBox="1"/>
          <p:nvPr/>
        </p:nvSpPr>
        <p:spPr>
          <a:xfrm>
            <a:off x="766800" y="507960"/>
            <a:ext cx="10670760" cy="82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5000"/>
              </a:lnSpc>
            </a:pPr>
            <a:r>
              <a:rPr b="1" lang="x-none" sz="2400" spc="-1" strike="noStrike">
                <a:solidFill>
                  <a:srgbClr val="312d2a"/>
                </a:solidFill>
                <a:latin typeface="Oracle Sans"/>
              </a:rPr>
              <a:t>El futuro de Java</a:t>
            </a:r>
            <a:endParaRPr b="0" lang="en-US" sz="24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169" name="Content Placeholder 2"/>
          <p:cNvSpPr txBox="1"/>
          <p:nvPr/>
        </p:nvSpPr>
        <p:spPr>
          <a:xfrm>
            <a:off x="766800" y="1829880"/>
            <a:ext cx="5071680" cy="427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Autofit/>
          </a:bodyPr>
          <a:p>
            <a:pPr marL="285840" indent="-285480">
              <a:lnSpc>
                <a:spcPct val="150000"/>
              </a:lnSpc>
              <a:spcBef>
                <a:spcPts val="601"/>
              </a:spcBef>
              <a:buClr>
                <a:srgbClr val="312d2a"/>
              </a:buClr>
              <a:buFont typeface="Arial"/>
              <a:buChar char="•"/>
            </a:pPr>
            <a:r>
              <a:rPr b="0" lang="x-none" sz="1800" spc="-1" strike="noStrike">
                <a:solidFill>
                  <a:srgbClr val="312d2a"/>
                </a:solidFill>
                <a:latin typeface="Oracle Sans"/>
              </a:rPr>
              <a:t>Mundo políglota</a:t>
            </a:r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  <a:p>
            <a:pPr marL="285840" indent="-285480">
              <a:lnSpc>
                <a:spcPct val="150000"/>
              </a:lnSpc>
              <a:spcBef>
                <a:spcPts val="601"/>
              </a:spcBef>
              <a:buClr>
                <a:srgbClr val="312d2a"/>
              </a:buClr>
              <a:buFont typeface="Arial"/>
              <a:buChar char="•"/>
            </a:pPr>
            <a:r>
              <a:rPr b="0" lang="x-none" sz="1800" spc="-1" strike="noStrike">
                <a:solidFill>
                  <a:srgbClr val="312d2a"/>
                </a:solidFill>
                <a:latin typeface="Oracle Sans"/>
              </a:rPr>
              <a:t>Mundo Cloud Native</a:t>
            </a:r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  <a:p>
            <a:pPr marL="285840" indent="-285480">
              <a:lnSpc>
                <a:spcPct val="150000"/>
              </a:lnSpc>
              <a:spcBef>
                <a:spcPts val="601"/>
              </a:spcBef>
              <a:buClr>
                <a:srgbClr val="312d2a"/>
              </a:buClr>
              <a:buFont typeface="Arial"/>
              <a:buChar char="•"/>
            </a:pPr>
            <a:r>
              <a:rPr b="0" lang="x-none" sz="1800" spc="-1" strike="noStrike">
                <a:solidFill>
                  <a:srgbClr val="312d2a"/>
                </a:solidFill>
                <a:latin typeface="Oracle Sans"/>
              </a:rPr>
              <a:t>Especificaciones abiertas</a:t>
            </a:r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  <a:p>
            <a:pPr marL="285840" indent="-285480">
              <a:lnSpc>
                <a:spcPct val="150000"/>
              </a:lnSpc>
              <a:spcBef>
                <a:spcPts val="601"/>
              </a:spcBef>
              <a:buClr>
                <a:srgbClr val="312d2a"/>
              </a:buClr>
              <a:buFont typeface="Arial"/>
              <a:buChar char="•"/>
            </a:pPr>
            <a:r>
              <a:rPr b="0" lang="x-none" sz="1800" spc="-1" strike="noStrike">
                <a:solidFill>
                  <a:srgbClr val="312d2a"/>
                </a:solidFill>
                <a:latin typeface="Oracle Sans"/>
              </a:rPr>
              <a:t>Microservicios</a:t>
            </a:r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  <a:p>
            <a:pPr marL="285840" indent="-285480">
              <a:lnSpc>
                <a:spcPct val="150000"/>
              </a:lnSpc>
              <a:spcBef>
                <a:spcPts val="601"/>
              </a:spcBef>
              <a:buClr>
                <a:srgbClr val="312d2a"/>
              </a:buClr>
              <a:buFont typeface="Arial"/>
              <a:buChar char="•"/>
            </a:pPr>
            <a:r>
              <a:rPr b="0" lang="x-none" sz="1800" spc="-1" strike="noStrike">
                <a:solidFill>
                  <a:srgbClr val="312d2a"/>
                </a:solidFill>
                <a:latin typeface="Oracle Sans"/>
              </a:rPr>
              <a:t>Tecnologias emergentes (Análisis de datos, IoT, Blockchain, VR)</a:t>
            </a:r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  <a:p>
            <a:pPr>
              <a:lnSpc>
                <a:spcPct val="150000"/>
              </a:lnSpc>
              <a:spcBef>
                <a:spcPts val="601"/>
              </a:spcBef>
            </a:pPr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pic>
        <p:nvPicPr>
          <p:cNvPr id="170" name="Content Placeholder 11" descr="A picture containing indoor, small, sitting, table&#10;&#10;Description automatically generated"/>
          <p:cNvPicPr/>
          <p:nvPr/>
        </p:nvPicPr>
        <p:blipFill>
          <a:blip r:embed="rId1"/>
          <a:stretch/>
        </p:blipFill>
        <p:spPr>
          <a:xfrm>
            <a:off x="6891840" y="988560"/>
            <a:ext cx="4461480" cy="5187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1"/>
          <p:cNvSpPr txBox="1"/>
          <p:nvPr/>
        </p:nvSpPr>
        <p:spPr>
          <a:xfrm>
            <a:off x="766800" y="507960"/>
            <a:ext cx="10670760" cy="82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5000"/>
              </a:lnSpc>
            </a:pPr>
            <a:r>
              <a:rPr b="1" lang="x-none" sz="2400" spc="-1" strike="noStrike">
                <a:solidFill>
                  <a:srgbClr val="312d2a"/>
                </a:solidFill>
                <a:latin typeface="Oracle Sans"/>
              </a:rPr>
              <a:t>Mundo políglota</a:t>
            </a:r>
            <a:endParaRPr b="0" lang="en-US" sz="2400" spc="-1" strike="noStrike">
              <a:solidFill>
                <a:srgbClr val="312d2a"/>
              </a:solidFill>
              <a:latin typeface="Oracle Sans"/>
            </a:endParaRPr>
          </a:p>
        </p:txBody>
      </p:sp>
      <p:pic>
        <p:nvPicPr>
          <p:cNvPr id="172" name="Content Placeholder 6" descr="Graphical user interface, text, application, email&#10;&#10;Description automatically generated"/>
          <p:cNvPicPr/>
          <p:nvPr/>
        </p:nvPicPr>
        <p:blipFill>
          <a:blip r:embed="rId1"/>
          <a:stretch/>
        </p:blipFill>
        <p:spPr>
          <a:xfrm>
            <a:off x="2820960" y="2273400"/>
            <a:ext cx="6562440" cy="3390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itle 1"/>
          <p:cNvSpPr txBox="1"/>
          <p:nvPr/>
        </p:nvSpPr>
        <p:spPr>
          <a:xfrm>
            <a:off x="766800" y="507960"/>
            <a:ext cx="10670760" cy="82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5000"/>
              </a:lnSpc>
            </a:pPr>
            <a:r>
              <a:rPr b="1" lang="x-none" sz="2400" spc="-1" strike="noStrike">
                <a:solidFill>
                  <a:srgbClr val="312d2a"/>
                </a:solidFill>
                <a:latin typeface="Oracle Sans"/>
              </a:rPr>
              <a:t>El pasado de Java</a:t>
            </a:r>
            <a:endParaRPr b="0" lang="en-US" sz="24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134" name="Content Placeholder 2"/>
          <p:cNvSpPr txBox="1"/>
          <p:nvPr/>
        </p:nvSpPr>
        <p:spPr>
          <a:xfrm>
            <a:off x="766800" y="1829880"/>
            <a:ext cx="10670760" cy="427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Autofit/>
          </a:bodyPr>
          <a:p>
            <a:pPr marL="285840" indent="-285480">
              <a:lnSpc>
                <a:spcPct val="95000"/>
              </a:lnSpc>
              <a:spcBef>
                <a:spcPts val="601"/>
              </a:spcBef>
              <a:buClr>
                <a:srgbClr val="312d2a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312d2a"/>
                </a:solidFill>
                <a:latin typeface="Oracle Sans"/>
              </a:rPr>
              <a:t>1991 - Green Team (Sun MicroSystems)</a:t>
            </a:r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  <a:p>
            <a:pPr marL="285840" indent="-285480">
              <a:lnSpc>
                <a:spcPct val="95000"/>
              </a:lnSpc>
              <a:spcBef>
                <a:spcPts val="601"/>
              </a:spcBef>
              <a:buClr>
                <a:srgbClr val="312d2a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312d2a"/>
                </a:solidFill>
                <a:latin typeface="Oracle Sans"/>
              </a:rPr>
              <a:t>1994 – WebRunner</a:t>
            </a:r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  <a:p>
            <a:pPr marL="285840" indent="-285480">
              <a:lnSpc>
                <a:spcPct val="95000"/>
              </a:lnSpc>
              <a:spcBef>
                <a:spcPts val="601"/>
              </a:spcBef>
              <a:buClr>
                <a:srgbClr val="312d2a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312d2a"/>
                </a:solidFill>
                <a:latin typeface="Oracle Sans"/>
              </a:rPr>
              <a:t>23 mayo 1995 - Sun World, </a:t>
            </a:r>
            <a:r>
              <a:rPr b="1" lang="en-US" sz="1800" spc="-1" strike="noStrike">
                <a:solidFill>
                  <a:srgbClr val="312d2a"/>
                </a:solidFill>
                <a:latin typeface="Oracle Sans"/>
              </a:rPr>
              <a:t>NetScape</a:t>
            </a:r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  <a:p>
            <a:pPr marL="285840" indent="-285480">
              <a:lnSpc>
                <a:spcPct val="95000"/>
              </a:lnSpc>
              <a:spcBef>
                <a:spcPts val="601"/>
              </a:spcBef>
              <a:buClr>
                <a:srgbClr val="312d2a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312d2a"/>
                </a:solidFill>
                <a:latin typeface="Oracle Sans"/>
              </a:rPr>
              <a:t>Write once, compile somewhere = C++, Delphi, Basic</a:t>
            </a:r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  <a:p>
            <a:pPr marL="285840" indent="-285480">
              <a:lnSpc>
                <a:spcPct val="95000"/>
              </a:lnSpc>
              <a:spcBef>
                <a:spcPts val="601"/>
              </a:spcBef>
              <a:buClr>
                <a:srgbClr val="312d2a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312d2a"/>
                </a:solidFill>
                <a:latin typeface="Oracle Sans"/>
              </a:rPr>
              <a:t>Write once, run everywhere = Java</a:t>
            </a:r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  <a:p>
            <a:pPr marL="285840" indent="-285480">
              <a:lnSpc>
                <a:spcPct val="95000"/>
              </a:lnSpc>
              <a:spcBef>
                <a:spcPts val="601"/>
              </a:spcBef>
              <a:buClr>
                <a:srgbClr val="312d2a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312d2a"/>
                </a:solidFill>
                <a:latin typeface="Oracle Sans"/>
              </a:rPr>
              <a:t>1998 - Java Community Process (Ecosistema) </a:t>
            </a:r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  <a:p>
            <a:pPr marL="285840" indent="-285480">
              <a:lnSpc>
                <a:spcPct val="95000"/>
              </a:lnSpc>
              <a:spcBef>
                <a:spcPts val="601"/>
              </a:spcBef>
              <a:buClr>
                <a:srgbClr val="312d2a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312d2a"/>
                </a:solidFill>
                <a:latin typeface="Oracle Sans"/>
              </a:rPr>
              <a:t>1998 – J2ME</a:t>
            </a:r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  <a:p>
            <a:pPr marL="285840" indent="-285480">
              <a:lnSpc>
                <a:spcPct val="95000"/>
              </a:lnSpc>
              <a:spcBef>
                <a:spcPts val="601"/>
              </a:spcBef>
              <a:buClr>
                <a:srgbClr val="312d2a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312d2a"/>
                </a:solidFill>
                <a:latin typeface="Oracle Sans"/>
              </a:rPr>
              <a:t>1999 - J2EE</a:t>
            </a:r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  <a:p>
            <a:pPr marL="285840" indent="-285480">
              <a:lnSpc>
                <a:spcPct val="95000"/>
              </a:lnSpc>
              <a:spcBef>
                <a:spcPts val="601"/>
              </a:spcBef>
              <a:buClr>
                <a:srgbClr val="312d2a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312d2a"/>
                </a:solidFill>
                <a:latin typeface="Oracle Sans"/>
              </a:rPr>
              <a:t>13 noviembre 2006 - Java GPL</a:t>
            </a:r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  <a:p>
            <a:pPr>
              <a:lnSpc>
                <a:spcPct val="95000"/>
              </a:lnSpc>
              <a:spcBef>
                <a:spcPts val="601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pic>
        <p:nvPicPr>
          <p:cNvPr id="135" name="Content Placeholder 7" descr="A close up of a ball&#10;&#10;Description automatically generated"/>
          <p:cNvPicPr/>
          <p:nvPr/>
        </p:nvPicPr>
        <p:blipFill>
          <a:blip r:embed="rId1"/>
          <a:stretch/>
        </p:blipFill>
        <p:spPr>
          <a:xfrm>
            <a:off x="7553880" y="1825560"/>
            <a:ext cx="2418120" cy="435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le 1"/>
          <p:cNvSpPr txBox="1"/>
          <p:nvPr/>
        </p:nvSpPr>
        <p:spPr>
          <a:xfrm>
            <a:off x="766800" y="507960"/>
            <a:ext cx="10670760" cy="82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5000"/>
              </a:lnSpc>
            </a:pPr>
            <a:r>
              <a:rPr b="1" lang="x-none" sz="2400" spc="-1" strike="noStrike">
                <a:solidFill>
                  <a:srgbClr val="312d2a"/>
                </a:solidFill>
                <a:latin typeface="Oracle Sans"/>
              </a:rPr>
              <a:t>GraalVM</a:t>
            </a:r>
            <a:endParaRPr b="0" lang="en-US" sz="2400" spc="-1" strike="noStrike">
              <a:solidFill>
                <a:srgbClr val="312d2a"/>
              </a:solidFill>
              <a:latin typeface="Oracle Sans"/>
            </a:endParaRPr>
          </a:p>
        </p:txBody>
      </p:sp>
      <p:pic>
        <p:nvPicPr>
          <p:cNvPr id="174" name="Content Placeholder 4" descr="Graphical user interface, application, website&#10;&#10;Description automatically generated"/>
          <p:cNvPicPr/>
          <p:nvPr/>
        </p:nvPicPr>
        <p:blipFill>
          <a:blip r:embed="rId1"/>
          <a:stretch/>
        </p:blipFill>
        <p:spPr>
          <a:xfrm>
            <a:off x="766800" y="1962000"/>
            <a:ext cx="10670760" cy="4012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itle 1"/>
          <p:cNvSpPr txBox="1"/>
          <p:nvPr/>
        </p:nvSpPr>
        <p:spPr>
          <a:xfrm>
            <a:off x="766800" y="507960"/>
            <a:ext cx="10670760" cy="82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5000"/>
              </a:lnSpc>
            </a:pPr>
            <a:r>
              <a:rPr b="1" lang="x-none" sz="2400" spc="-1" strike="noStrike">
                <a:solidFill>
                  <a:srgbClr val="312d2a"/>
                </a:solidFill>
                <a:latin typeface="Oracle Sans"/>
              </a:rPr>
              <a:t>Cloud Native</a:t>
            </a:r>
            <a:endParaRPr b="0" lang="en-US" sz="2400" spc="-1" strike="noStrike">
              <a:solidFill>
                <a:srgbClr val="312d2a"/>
              </a:solidFill>
              <a:latin typeface="Oracle Sans"/>
            </a:endParaRPr>
          </a:p>
        </p:txBody>
      </p:sp>
      <p:pic>
        <p:nvPicPr>
          <p:cNvPr id="176" name="Content Placeholder 8" descr="Graphical user interface, website&#10;&#10;Description automatically generated"/>
          <p:cNvPicPr/>
          <p:nvPr/>
        </p:nvPicPr>
        <p:blipFill>
          <a:blip r:embed="rId1"/>
          <a:srcRect l="0" t="0" r="801" b="0"/>
          <a:stretch/>
        </p:blipFill>
        <p:spPr>
          <a:xfrm>
            <a:off x="2440080" y="2349360"/>
            <a:ext cx="7265520" cy="323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1"/>
          <p:cNvSpPr txBox="1"/>
          <p:nvPr/>
        </p:nvSpPr>
        <p:spPr>
          <a:xfrm>
            <a:off x="766800" y="507960"/>
            <a:ext cx="10670760" cy="82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5000"/>
              </a:lnSpc>
            </a:pPr>
            <a:r>
              <a:rPr b="1" lang="x-none" sz="2400" spc="-1" strike="noStrike">
                <a:solidFill>
                  <a:srgbClr val="312d2a"/>
                </a:solidFill>
                <a:latin typeface="Oracle Sans"/>
              </a:rPr>
              <a:t>Especificaciones abiertas – JakartaEE</a:t>
            </a:r>
            <a:endParaRPr b="0" lang="en-US" sz="2400" spc="-1" strike="noStrike">
              <a:solidFill>
                <a:srgbClr val="312d2a"/>
              </a:solidFill>
              <a:latin typeface="Oracle Sans"/>
            </a:endParaRPr>
          </a:p>
        </p:txBody>
      </p:sp>
      <p:pic>
        <p:nvPicPr>
          <p:cNvPr id="178" name="Content Placeholder 4" descr="Text, letter&#10;&#10;Description automatically generated"/>
          <p:cNvPicPr/>
          <p:nvPr/>
        </p:nvPicPr>
        <p:blipFill>
          <a:blip r:embed="rId1"/>
          <a:stretch/>
        </p:blipFill>
        <p:spPr>
          <a:xfrm>
            <a:off x="762120" y="1912320"/>
            <a:ext cx="4970880" cy="3839760"/>
          </a:xfrm>
          <a:prstGeom prst="rect">
            <a:avLst/>
          </a:prstGeom>
          <a:ln w="0">
            <a:noFill/>
          </a:ln>
        </p:spPr>
      </p:pic>
      <p:pic>
        <p:nvPicPr>
          <p:cNvPr id="179" name="Content Placeholder 11" descr="Graphical user interface, website&#10;&#10;Description automatically generated"/>
          <p:cNvPicPr/>
          <p:nvPr/>
        </p:nvPicPr>
        <p:blipFill>
          <a:blip r:embed="rId2"/>
          <a:stretch/>
        </p:blipFill>
        <p:spPr>
          <a:xfrm>
            <a:off x="6172200" y="2313000"/>
            <a:ext cx="5167800" cy="3128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 1"/>
          <p:cNvSpPr txBox="1"/>
          <p:nvPr/>
        </p:nvSpPr>
        <p:spPr>
          <a:xfrm>
            <a:off x="766800" y="507960"/>
            <a:ext cx="10670760" cy="82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5000"/>
              </a:lnSpc>
            </a:pPr>
            <a:r>
              <a:rPr b="1" lang="x-none" sz="2400" spc="-1" strike="noStrike">
                <a:solidFill>
                  <a:srgbClr val="312d2a"/>
                </a:solidFill>
                <a:latin typeface="Oracle Sans"/>
              </a:rPr>
              <a:t>Microservicios</a:t>
            </a:r>
            <a:endParaRPr b="0" lang="en-US" sz="2400" spc="-1" strike="noStrike">
              <a:solidFill>
                <a:srgbClr val="312d2a"/>
              </a:solidFill>
              <a:latin typeface="Oracle Sans"/>
            </a:endParaRPr>
          </a:p>
        </p:txBody>
      </p:sp>
      <p:pic>
        <p:nvPicPr>
          <p:cNvPr id="181" name="Content Placeholder 6" descr="Graphical user interface, application, Word&#10;&#10;Description automatically generated"/>
          <p:cNvPicPr/>
          <p:nvPr/>
        </p:nvPicPr>
        <p:blipFill>
          <a:blip r:embed="rId1"/>
          <a:stretch/>
        </p:blipFill>
        <p:spPr>
          <a:xfrm>
            <a:off x="2659680" y="1830240"/>
            <a:ext cx="6885360" cy="4276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itle 1"/>
          <p:cNvSpPr txBox="1"/>
          <p:nvPr/>
        </p:nvSpPr>
        <p:spPr>
          <a:xfrm>
            <a:off x="766800" y="507960"/>
            <a:ext cx="10670760" cy="82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5000"/>
              </a:lnSpc>
            </a:pPr>
            <a:r>
              <a:rPr b="1" lang="x-none" sz="2400" spc="-1" strike="noStrike">
                <a:solidFill>
                  <a:srgbClr val="312d2a"/>
                </a:solidFill>
                <a:latin typeface="Oracle Sans"/>
              </a:rPr>
              <a:t>Especificaciones abiertas – MicroProfile</a:t>
            </a:r>
            <a:endParaRPr b="0" lang="en-US" sz="2400" spc="-1" strike="noStrike">
              <a:solidFill>
                <a:srgbClr val="312d2a"/>
              </a:solidFill>
              <a:latin typeface="Oracle Sans"/>
            </a:endParaRPr>
          </a:p>
        </p:txBody>
      </p:sp>
      <p:pic>
        <p:nvPicPr>
          <p:cNvPr id="183" name="Content Placeholder 4" descr="A picture containing indoor, table, sitting, coffee&#10;&#10;Description automatically generated"/>
          <p:cNvPicPr/>
          <p:nvPr/>
        </p:nvPicPr>
        <p:blipFill>
          <a:blip r:embed="rId1"/>
          <a:stretch/>
        </p:blipFill>
        <p:spPr>
          <a:xfrm>
            <a:off x="2601000" y="1830240"/>
            <a:ext cx="7002360" cy="4276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le 1"/>
          <p:cNvSpPr txBox="1"/>
          <p:nvPr/>
        </p:nvSpPr>
        <p:spPr>
          <a:xfrm>
            <a:off x="766800" y="507960"/>
            <a:ext cx="10670760" cy="82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5000"/>
              </a:lnSpc>
            </a:pPr>
            <a:r>
              <a:rPr b="1" lang="x-none" sz="2400" spc="-1" strike="noStrike">
                <a:solidFill>
                  <a:srgbClr val="312d2a"/>
                </a:solidFill>
                <a:latin typeface="Oracle Sans"/>
              </a:rPr>
              <a:t>Tecnologias emergentes - CompTIA</a:t>
            </a:r>
            <a:endParaRPr b="0" lang="en-US" sz="2400" spc="-1" strike="noStrike">
              <a:solidFill>
                <a:srgbClr val="312d2a"/>
              </a:solidFill>
              <a:latin typeface="Oracle Sans"/>
            </a:endParaRPr>
          </a:p>
        </p:txBody>
      </p:sp>
      <p:pic>
        <p:nvPicPr>
          <p:cNvPr id="185" name="Content Placeholder 4" descr="Graphical user interface, text, letter&#10;&#10;Description automatically generated"/>
          <p:cNvPicPr/>
          <p:nvPr/>
        </p:nvPicPr>
        <p:blipFill>
          <a:blip r:embed="rId1"/>
          <a:stretch/>
        </p:blipFill>
        <p:spPr>
          <a:xfrm>
            <a:off x="2697120" y="2130480"/>
            <a:ext cx="6810120" cy="3676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1"/>
          <p:cNvSpPr txBox="1"/>
          <p:nvPr/>
        </p:nvSpPr>
        <p:spPr>
          <a:xfrm>
            <a:off x="766800" y="507960"/>
            <a:ext cx="10670760" cy="82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5000"/>
              </a:lnSpc>
            </a:pPr>
            <a:r>
              <a:rPr b="1" lang="x-none" sz="2400" spc="-1" strike="noStrike">
                <a:solidFill>
                  <a:srgbClr val="312d2a"/>
                </a:solidFill>
                <a:latin typeface="Oracle Sans"/>
              </a:rPr>
              <a:t>Tecnologías emergentes</a:t>
            </a:r>
            <a:endParaRPr b="0" lang="en-US" sz="2400" spc="-1" strike="noStrike">
              <a:solidFill>
                <a:srgbClr val="312d2a"/>
              </a:solidFill>
              <a:latin typeface="Oracle Sans"/>
            </a:endParaRPr>
          </a:p>
        </p:txBody>
      </p:sp>
      <p:pic>
        <p:nvPicPr>
          <p:cNvPr id="187" name="Content Placeholder 4" descr="Shape, arrow&#10;&#10;Description automatically generated"/>
          <p:cNvPicPr/>
          <p:nvPr/>
        </p:nvPicPr>
        <p:blipFill>
          <a:blip r:embed="rId1"/>
          <a:stretch/>
        </p:blipFill>
        <p:spPr>
          <a:xfrm>
            <a:off x="1449360" y="1920960"/>
            <a:ext cx="9305640" cy="4095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"/>
          <p:cNvSpPr txBox="1"/>
          <p:nvPr/>
        </p:nvSpPr>
        <p:spPr>
          <a:xfrm>
            <a:off x="766800" y="507960"/>
            <a:ext cx="10670760" cy="82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5000"/>
              </a:lnSpc>
            </a:pPr>
            <a:r>
              <a:rPr b="1" lang="x-none" sz="2400" spc="-1" strike="noStrike">
                <a:solidFill>
                  <a:srgbClr val="312d2a"/>
                </a:solidFill>
                <a:latin typeface="Oracle Sans"/>
              </a:rPr>
              <a:t>Tecnologías emergentes</a:t>
            </a:r>
            <a:endParaRPr b="0" lang="en-US" sz="2400" spc="-1" strike="noStrike">
              <a:solidFill>
                <a:srgbClr val="312d2a"/>
              </a:solidFill>
              <a:latin typeface="Oracle Sans"/>
            </a:endParaRPr>
          </a:p>
        </p:txBody>
      </p:sp>
      <p:pic>
        <p:nvPicPr>
          <p:cNvPr id="189" name="Content Placeholder 4" descr="Diagram&#10;&#10;Description automatically generated"/>
          <p:cNvPicPr/>
          <p:nvPr/>
        </p:nvPicPr>
        <p:blipFill>
          <a:blip r:embed="rId1"/>
          <a:stretch/>
        </p:blipFill>
        <p:spPr>
          <a:xfrm>
            <a:off x="1803600" y="1830240"/>
            <a:ext cx="8597520" cy="4276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itle 1"/>
          <p:cNvSpPr txBox="1"/>
          <p:nvPr/>
        </p:nvSpPr>
        <p:spPr>
          <a:xfrm>
            <a:off x="766800" y="507960"/>
            <a:ext cx="10670760" cy="82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5000"/>
              </a:lnSpc>
            </a:pPr>
            <a:r>
              <a:rPr b="1" lang="x-none" sz="2400" spc="-1" strike="noStrike">
                <a:solidFill>
                  <a:srgbClr val="312d2a"/>
                </a:solidFill>
                <a:latin typeface="Oracle Sans"/>
              </a:rPr>
              <a:t>Tecnologías emergentes</a:t>
            </a:r>
            <a:endParaRPr b="0" lang="en-US" sz="2400" spc="-1" strike="noStrike">
              <a:solidFill>
                <a:srgbClr val="312d2a"/>
              </a:solidFill>
              <a:latin typeface="Oracle Sans"/>
            </a:endParaRPr>
          </a:p>
        </p:txBody>
      </p:sp>
      <p:pic>
        <p:nvPicPr>
          <p:cNvPr id="191" name="Content Placeholder 8" descr="Text, letter&#10;&#10;Description automatically generated"/>
          <p:cNvPicPr/>
          <p:nvPr/>
        </p:nvPicPr>
        <p:blipFill>
          <a:blip r:embed="rId1"/>
          <a:srcRect l="3963" t="0" r="7003" b="0"/>
          <a:stretch/>
        </p:blipFill>
        <p:spPr>
          <a:xfrm>
            <a:off x="3720240" y="1830240"/>
            <a:ext cx="4763520" cy="4276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le 1"/>
          <p:cNvSpPr txBox="1"/>
          <p:nvPr/>
        </p:nvSpPr>
        <p:spPr>
          <a:xfrm>
            <a:off x="5126760" y="2351880"/>
            <a:ext cx="6296760" cy="82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5000"/>
              </a:lnSpc>
            </a:pPr>
            <a:r>
              <a:rPr b="1" lang="en-US" sz="2400" spc="-1" strike="noStrike">
                <a:solidFill>
                  <a:srgbClr val="312d2a"/>
                </a:solidFill>
                <a:latin typeface="Oracle Sans"/>
              </a:rPr>
              <a:t>Víctor Orozco</a:t>
            </a:r>
            <a:endParaRPr b="0" lang="en-US" sz="24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193" name="Text Placeholder 2"/>
          <p:cNvSpPr txBox="1"/>
          <p:nvPr/>
        </p:nvSpPr>
        <p:spPr>
          <a:xfrm>
            <a:off x="5126760" y="3662280"/>
            <a:ext cx="6296760" cy="113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Autofit/>
          </a:bodyPr>
          <a:p>
            <a:pPr>
              <a:lnSpc>
                <a:spcPct val="95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312d2a"/>
                </a:solidFill>
                <a:latin typeface="Oracle Sans"/>
              </a:rPr>
              <a:t>@tuxtor</a:t>
            </a:r>
            <a:endParaRPr b="0" lang="en-US" sz="2000" spc="-1" strike="noStrike">
              <a:solidFill>
                <a:srgbClr val="312d2a"/>
              </a:solidFill>
              <a:latin typeface="Oracle Sans"/>
            </a:endParaRPr>
          </a:p>
          <a:p>
            <a:pPr>
              <a:lnSpc>
                <a:spcPct val="95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312d2a"/>
                </a:solidFill>
                <a:latin typeface="Oracle Sans"/>
              </a:rPr>
              <a:t>me@vorozco.com</a:t>
            </a:r>
            <a:endParaRPr b="0" lang="en-US" sz="2000" spc="-1" strike="noStrike">
              <a:solidFill>
                <a:srgbClr val="312d2a"/>
              </a:solidFill>
              <a:latin typeface="Oracle Sans"/>
            </a:endParaRPr>
          </a:p>
        </p:txBody>
      </p:sp>
      <p:pic>
        <p:nvPicPr>
          <p:cNvPr id="194" name="Content Placeholder 7" descr="Logo, company name&#10;&#10;Description automatically generated"/>
          <p:cNvPicPr/>
          <p:nvPr/>
        </p:nvPicPr>
        <p:blipFill>
          <a:blip r:embed="rId1"/>
          <a:srcRect l="0" t="0" r="0" b="26868"/>
          <a:stretch/>
        </p:blipFill>
        <p:spPr>
          <a:xfrm>
            <a:off x="762120" y="666720"/>
            <a:ext cx="3444120" cy="5628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1"/>
          <p:cNvSpPr txBox="1"/>
          <p:nvPr/>
        </p:nvSpPr>
        <p:spPr>
          <a:xfrm>
            <a:off x="766800" y="507960"/>
            <a:ext cx="10670760" cy="82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5000"/>
              </a:lnSpc>
            </a:pPr>
            <a:r>
              <a:rPr b="1" lang="x-none" sz="2400" spc="-1" strike="noStrike">
                <a:solidFill>
                  <a:srgbClr val="312d2a"/>
                </a:solidFill>
                <a:latin typeface="Oracle Sans"/>
              </a:rPr>
              <a:t>Star 7</a:t>
            </a:r>
            <a:endParaRPr b="0" lang="en-US" sz="2400" spc="-1" strike="noStrike">
              <a:solidFill>
                <a:srgbClr val="312d2a"/>
              </a:solidFill>
              <a:latin typeface="Oracle Sans"/>
            </a:endParaRPr>
          </a:p>
        </p:txBody>
      </p:sp>
      <p:pic>
        <p:nvPicPr>
          <p:cNvPr id="137" name="Content Placeholder 7" descr="A picture containing photo, computer, cellphone, monitor&#10;&#10;Description automatically generated"/>
          <p:cNvPicPr/>
          <p:nvPr/>
        </p:nvPicPr>
        <p:blipFill>
          <a:blip r:embed="rId1"/>
          <a:stretch/>
        </p:blipFill>
        <p:spPr>
          <a:xfrm>
            <a:off x="2749680" y="2082960"/>
            <a:ext cx="6705360" cy="377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1"/>
          <p:cNvSpPr txBox="1"/>
          <p:nvPr/>
        </p:nvSpPr>
        <p:spPr>
          <a:xfrm>
            <a:off x="766800" y="507960"/>
            <a:ext cx="10670760" cy="82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5000"/>
              </a:lnSpc>
            </a:pPr>
            <a:r>
              <a:rPr b="1" lang="x-none" sz="2400" spc="-1" strike="noStrike">
                <a:solidFill>
                  <a:srgbClr val="312d2a"/>
                </a:solidFill>
                <a:latin typeface="Oracle Sans"/>
              </a:rPr>
              <a:t>H</a:t>
            </a:r>
            <a:r>
              <a:rPr b="1" lang="x-none" sz="2400" spc="-1" strike="noStrike">
                <a:solidFill>
                  <a:srgbClr val="312d2a"/>
                </a:solidFill>
                <a:latin typeface="Oracle Sans"/>
              </a:rPr>
              <a:t>ot</a:t>
            </a:r>
            <a:r>
              <a:rPr b="1" lang="x-none" sz="2400" spc="-1" strike="noStrike">
                <a:solidFill>
                  <a:srgbClr val="312d2a"/>
                </a:solidFill>
                <a:latin typeface="Oracle Sans"/>
              </a:rPr>
              <a:t>Ja</a:t>
            </a:r>
            <a:r>
              <a:rPr b="1" lang="x-none" sz="2400" spc="-1" strike="noStrike">
                <a:solidFill>
                  <a:srgbClr val="312d2a"/>
                </a:solidFill>
                <a:latin typeface="Oracle Sans"/>
              </a:rPr>
              <a:t>va</a:t>
            </a:r>
            <a:endParaRPr b="0" lang="en-US" sz="2400" spc="-1" strike="noStrike">
              <a:solidFill>
                <a:srgbClr val="312d2a"/>
              </a:solidFill>
              <a:latin typeface="Oracle Sans"/>
            </a:endParaRPr>
          </a:p>
        </p:txBody>
      </p:sp>
      <p:pic>
        <p:nvPicPr>
          <p:cNvPr id="139" name="Content Placeholder 4" descr="Graphical user interface, text, application&#10;&#10;Description automatically generated"/>
          <p:cNvPicPr/>
          <p:nvPr/>
        </p:nvPicPr>
        <p:blipFill>
          <a:blip r:embed="rId1"/>
          <a:stretch/>
        </p:blipFill>
        <p:spPr>
          <a:xfrm>
            <a:off x="4287240" y="1830240"/>
            <a:ext cx="3630240" cy="4276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itle 1"/>
          <p:cNvSpPr txBox="1"/>
          <p:nvPr/>
        </p:nvSpPr>
        <p:spPr>
          <a:xfrm>
            <a:off x="766800" y="507960"/>
            <a:ext cx="10670760" cy="82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5000"/>
              </a:lnSpc>
            </a:pPr>
            <a:r>
              <a:rPr b="1" lang="x-none" sz="2400" spc="-1" strike="noStrike">
                <a:solidFill>
                  <a:srgbClr val="312d2a"/>
                </a:solidFill>
                <a:latin typeface="Oracle Sans"/>
              </a:rPr>
              <a:t>JCP</a:t>
            </a:r>
            <a:endParaRPr b="0" lang="en-US" sz="2400" spc="-1" strike="noStrike">
              <a:solidFill>
                <a:srgbClr val="312d2a"/>
              </a:solidFill>
              <a:latin typeface="Oracle Sans"/>
            </a:endParaRPr>
          </a:p>
        </p:txBody>
      </p:sp>
      <p:pic>
        <p:nvPicPr>
          <p:cNvPr id="141" name="Content Placeholder 4" descr="Timeline&#10;&#10;Description automatically generated"/>
          <p:cNvPicPr/>
          <p:nvPr/>
        </p:nvPicPr>
        <p:blipFill>
          <a:blip r:embed="rId1"/>
          <a:stretch/>
        </p:blipFill>
        <p:spPr>
          <a:xfrm>
            <a:off x="3518640" y="1830240"/>
            <a:ext cx="5167080" cy="4276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 1"/>
          <p:cNvSpPr txBox="1"/>
          <p:nvPr/>
        </p:nvSpPr>
        <p:spPr>
          <a:xfrm>
            <a:off x="766800" y="507960"/>
            <a:ext cx="10670760" cy="82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5000"/>
              </a:lnSpc>
            </a:pPr>
            <a:r>
              <a:rPr b="1" lang="en-US" sz="2400" spc="-1" strike="noStrike">
                <a:solidFill>
                  <a:srgbClr val="312d2a"/>
                </a:solidFill>
                <a:latin typeface="Oracle Sans"/>
              </a:rPr>
              <a:t>J2ME</a:t>
            </a:r>
            <a:endParaRPr b="0" lang="en-US" sz="2400" spc="-1" strike="noStrike">
              <a:solidFill>
                <a:srgbClr val="312d2a"/>
              </a:solidFill>
              <a:latin typeface="Oracle Sans"/>
            </a:endParaRPr>
          </a:p>
        </p:txBody>
      </p:sp>
      <p:pic>
        <p:nvPicPr>
          <p:cNvPr id="143" name="Content Placeholder 4" descr="A screenshot of a cell phone&#10;&#10;Description automatically generated"/>
          <p:cNvPicPr/>
          <p:nvPr/>
        </p:nvPicPr>
        <p:blipFill>
          <a:blip r:embed="rId1"/>
          <a:srcRect l="0" t="10738" r="0" b="31233"/>
          <a:stretch/>
        </p:blipFill>
        <p:spPr>
          <a:xfrm>
            <a:off x="4230000" y="987480"/>
            <a:ext cx="3731760" cy="5135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1"/>
          <p:cNvSpPr txBox="1"/>
          <p:nvPr/>
        </p:nvSpPr>
        <p:spPr>
          <a:xfrm>
            <a:off x="766800" y="507960"/>
            <a:ext cx="10670760" cy="82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5000"/>
              </a:lnSpc>
            </a:pPr>
            <a:r>
              <a:rPr b="1" lang="x-none" sz="2400" spc="-1" strike="noStrike">
                <a:solidFill>
                  <a:srgbClr val="312d2a"/>
                </a:solidFill>
                <a:latin typeface="Oracle Sans"/>
              </a:rPr>
              <a:t>J2EE</a:t>
            </a:r>
            <a:endParaRPr b="0" lang="en-US" sz="2400" spc="-1" strike="noStrike">
              <a:solidFill>
                <a:srgbClr val="312d2a"/>
              </a:solidFill>
              <a:latin typeface="Oracle Sans"/>
            </a:endParaRPr>
          </a:p>
        </p:txBody>
      </p:sp>
      <p:pic>
        <p:nvPicPr>
          <p:cNvPr id="145" name="Content Placeholder 4" descr="Graphical user interface, text, application, email&#10;&#10;Description automatically generated"/>
          <p:cNvPicPr/>
          <p:nvPr/>
        </p:nvPicPr>
        <p:blipFill>
          <a:blip r:embed="rId1"/>
          <a:stretch/>
        </p:blipFill>
        <p:spPr>
          <a:xfrm>
            <a:off x="2119680" y="1830240"/>
            <a:ext cx="7965000" cy="4276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1"/>
          <p:cNvSpPr txBox="1"/>
          <p:nvPr/>
        </p:nvSpPr>
        <p:spPr>
          <a:xfrm>
            <a:off x="766800" y="507960"/>
            <a:ext cx="10670760" cy="82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5000"/>
              </a:lnSpc>
            </a:pPr>
            <a:r>
              <a:rPr b="1" lang="x-none" sz="2400" spc="-1" strike="noStrike">
                <a:solidFill>
                  <a:srgbClr val="312d2a"/>
                </a:solidFill>
                <a:latin typeface="Oracle Sans"/>
              </a:rPr>
              <a:t>Java GPL</a:t>
            </a:r>
            <a:endParaRPr b="0" lang="en-US" sz="2400" spc="-1" strike="noStrike">
              <a:solidFill>
                <a:srgbClr val="312d2a"/>
              </a:solidFill>
              <a:latin typeface="Oracle Sans"/>
            </a:endParaRPr>
          </a:p>
        </p:txBody>
      </p:sp>
      <p:pic>
        <p:nvPicPr>
          <p:cNvPr id="147" name="Content Placeholder 4" descr="Graphical user interface, text, application, website&#10;&#10;Description automatically generated"/>
          <p:cNvPicPr/>
          <p:nvPr/>
        </p:nvPicPr>
        <p:blipFill>
          <a:blip r:embed="rId1"/>
          <a:stretch/>
        </p:blipFill>
        <p:spPr>
          <a:xfrm>
            <a:off x="2816280" y="1830240"/>
            <a:ext cx="6571800" cy="4276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itle 1"/>
          <p:cNvSpPr txBox="1"/>
          <p:nvPr/>
        </p:nvSpPr>
        <p:spPr>
          <a:xfrm>
            <a:off x="766800" y="507960"/>
            <a:ext cx="10670760" cy="82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5000"/>
              </a:lnSpc>
            </a:pPr>
            <a:r>
              <a:rPr b="1" lang="x-none" sz="2400" spc="-1" strike="noStrike">
                <a:solidFill>
                  <a:srgbClr val="312d2a"/>
                </a:solidFill>
                <a:latin typeface="Oracle Sans"/>
              </a:rPr>
              <a:t>El presente de Java</a:t>
            </a:r>
            <a:endParaRPr b="0" lang="en-US" sz="2400" spc="-1" strike="noStrike">
              <a:solidFill>
                <a:srgbClr val="312d2a"/>
              </a:solidFill>
              <a:latin typeface="Oracle Sans"/>
            </a:endParaRPr>
          </a:p>
        </p:txBody>
      </p:sp>
      <p:sp>
        <p:nvSpPr>
          <p:cNvPr id="149" name="Content Placeholder 2"/>
          <p:cNvSpPr txBox="1"/>
          <p:nvPr/>
        </p:nvSpPr>
        <p:spPr>
          <a:xfrm>
            <a:off x="766800" y="1829880"/>
            <a:ext cx="10670760" cy="427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Autofit/>
          </a:bodyPr>
          <a:p>
            <a:pPr marL="285840" indent="-285480">
              <a:lnSpc>
                <a:spcPct val="150000"/>
              </a:lnSpc>
              <a:spcBef>
                <a:spcPts val="601"/>
              </a:spcBef>
              <a:buClr>
                <a:srgbClr val="312d2a"/>
              </a:buClr>
              <a:buFont typeface="Arial"/>
              <a:buChar char="•"/>
            </a:pPr>
            <a:r>
              <a:rPr b="0" lang="x-none" sz="1800" spc="-1" strike="noStrike">
                <a:solidFill>
                  <a:srgbClr val="312d2a"/>
                </a:solidFill>
                <a:latin typeface="Oracle Sans"/>
              </a:rPr>
              <a:t>Lenguaje #1 (o 2 o 3) dependiendo el ranking</a:t>
            </a:r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  <a:p>
            <a:pPr marL="285840" indent="-285480">
              <a:lnSpc>
                <a:spcPct val="150000"/>
              </a:lnSpc>
              <a:spcBef>
                <a:spcPts val="601"/>
              </a:spcBef>
              <a:buClr>
                <a:srgbClr val="312d2a"/>
              </a:buClr>
              <a:buFont typeface="Arial"/>
              <a:buChar char="•"/>
            </a:pPr>
            <a:r>
              <a:rPr b="0" lang="x-none" sz="1800" spc="-1" strike="noStrike">
                <a:solidFill>
                  <a:srgbClr val="312d2a"/>
                </a:solidFill>
                <a:latin typeface="Oracle Sans"/>
              </a:rPr>
              <a:t>Comunidad de usuarios robusta</a:t>
            </a:r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  <a:p>
            <a:pPr marL="285840" indent="-285480">
              <a:lnSpc>
                <a:spcPct val="150000"/>
              </a:lnSpc>
              <a:spcBef>
                <a:spcPts val="601"/>
              </a:spcBef>
              <a:buClr>
                <a:srgbClr val="312d2a"/>
              </a:buClr>
              <a:buFont typeface="Arial"/>
              <a:buChar char="•"/>
            </a:pPr>
            <a:r>
              <a:rPr b="0" lang="x-none" sz="1800" spc="-1" strike="noStrike">
                <a:solidFill>
                  <a:srgbClr val="312d2a"/>
                </a:solidFill>
                <a:latin typeface="Oracle Sans"/>
              </a:rPr>
              <a:t>Ecosistema robusto </a:t>
            </a:r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  <a:p>
            <a:pPr marL="285840" indent="-285480">
              <a:lnSpc>
                <a:spcPct val="150000"/>
              </a:lnSpc>
              <a:spcBef>
                <a:spcPts val="601"/>
              </a:spcBef>
              <a:buClr>
                <a:srgbClr val="312d2a"/>
              </a:buClr>
              <a:buFont typeface="Arial"/>
              <a:buChar char="•"/>
            </a:pPr>
            <a:r>
              <a:rPr b="0" lang="x-none" sz="1800" spc="-1" strike="noStrike">
                <a:solidFill>
                  <a:srgbClr val="312d2a"/>
                </a:solidFill>
                <a:latin typeface="Oracle Sans"/>
              </a:rPr>
              <a:t>Innovación cada 6 meses</a:t>
            </a:r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  <a:p>
            <a:pPr marL="285840" indent="-285480">
              <a:lnSpc>
                <a:spcPct val="150000"/>
              </a:lnSpc>
              <a:spcBef>
                <a:spcPts val="601"/>
              </a:spcBef>
              <a:buClr>
                <a:srgbClr val="312d2a"/>
              </a:buClr>
              <a:buFont typeface="Arial"/>
              <a:buChar char="•"/>
            </a:pPr>
            <a:r>
              <a:rPr b="0" lang="x-none" sz="1800" spc="-1" strike="noStrike">
                <a:solidFill>
                  <a:srgbClr val="312d2a"/>
                </a:solidFill>
                <a:latin typeface="Oracle Sans"/>
              </a:rPr>
              <a:t>Backend (Spring, Java EE)</a:t>
            </a:r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  <a:p>
            <a:pPr marL="285840" indent="-285480">
              <a:lnSpc>
                <a:spcPct val="150000"/>
              </a:lnSpc>
              <a:spcBef>
                <a:spcPts val="601"/>
              </a:spcBef>
              <a:buClr>
                <a:srgbClr val="312d2a"/>
              </a:buClr>
              <a:buFont typeface="Arial"/>
              <a:buChar char="•"/>
            </a:pPr>
            <a:r>
              <a:rPr b="0" lang="x-none" sz="1800" spc="-1" strike="noStrike">
                <a:solidFill>
                  <a:srgbClr val="312d2a"/>
                </a:solidFill>
                <a:latin typeface="Oracle Sans"/>
              </a:rPr>
              <a:t>Ingenieria de datos (Spark, Storm, Hadoop)</a:t>
            </a:r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  <a:p>
            <a:pPr marL="285840" indent="-285480">
              <a:lnSpc>
                <a:spcPct val="150000"/>
              </a:lnSpc>
              <a:spcBef>
                <a:spcPts val="601"/>
              </a:spcBef>
              <a:buClr>
                <a:srgbClr val="312d2a"/>
              </a:buClr>
              <a:buFont typeface="Arial"/>
              <a:buChar char="•"/>
            </a:pPr>
            <a:r>
              <a:rPr b="0" lang="x-none" sz="1800" spc="-1" strike="noStrike">
                <a:solidFill>
                  <a:srgbClr val="312d2a"/>
                </a:solidFill>
                <a:latin typeface="Oracle Sans"/>
              </a:rPr>
              <a:t>Usuarios importantes (Twitter, Spotify)</a:t>
            </a:r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  <a:p>
            <a:pPr marL="285840" indent="-285480">
              <a:lnSpc>
                <a:spcPct val="150000"/>
              </a:lnSpc>
              <a:spcBef>
                <a:spcPts val="601"/>
              </a:spcBef>
              <a:buClr>
                <a:srgbClr val="312d2a"/>
              </a:buClr>
              <a:buFont typeface="Arial"/>
              <a:buChar char="•"/>
            </a:pPr>
            <a:r>
              <a:rPr b="0" lang="x-none" sz="1800" spc="-1" strike="noStrike">
                <a:solidFill>
                  <a:srgbClr val="312d2a"/>
                </a:solidFill>
                <a:latin typeface="Oracle Sans"/>
              </a:rPr>
              <a:t>Multiples lenguajes (Nubank)</a:t>
            </a:r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  <a:p>
            <a:pPr>
              <a:lnSpc>
                <a:spcPct val="150000"/>
              </a:lnSpc>
              <a:spcBef>
                <a:spcPts val="601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312d2a"/>
              </a:solidFill>
              <a:latin typeface="Oracle Sans"/>
            </a:endParaRPr>
          </a:p>
        </p:txBody>
      </p:sp>
      <p:pic>
        <p:nvPicPr>
          <p:cNvPr id="150" name="Content Placeholder 7" descr="A picture containing sitting, small, table, front&#10;&#10;Description automatically generated"/>
          <p:cNvPicPr/>
          <p:nvPr/>
        </p:nvPicPr>
        <p:blipFill>
          <a:blip r:embed="rId1"/>
          <a:stretch/>
        </p:blipFill>
        <p:spPr>
          <a:xfrm>
            <a:off x="6172200" y="2250360"/>
            <a:ext cx="5181120" cy="3501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12d2a"/>
      </a:dk2>
      <a:lt2>
        <a:srgbClr val="fcfbfa"/>
      </a:lt2>
      <a:accent1>
        <a:srgbClr val="c74634"/>
      </a:accent1>
      <a:accent2>
        <a:srgbClr val="facd62"/>
      </a:accent2>
      <a:accent3>
        <a:srgbClr val="94afaf"/>
      </a:accent3>
      <a:accent4>
        <a:srgbClr val="2b6242"/>
      </a:accent4>
      <a:accent5>
        <a:srgbClr val="ae562c"/>
      </a:accent5>
      <a:accent6>
        <a:srgbClr val="759c6c"/>
      </a:accent6>
      <a:hlink>
        <a:srgbClr val="2c5967"/>
      </a:hlink>
      <a:folHlink>
        <a:srgbClr val="2c596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12d2a"/>
      </a:dk2>
      <a:lt2>
        <a:srgbClr val="fcfbfa"/>
      </a:lt2>
      <a:accent1>
        <a:srgbClr val="c74634"/>
      </a:accent1>
      <a:accent2>
        <a:srgbClr val="facd62"/>
      </a:accent2>
      <a:accent3>
        <a:srgbClr val="94afaf"/>
      </a:accent3>
      <a:accent4>
        <a:srgbClr val="2b6242"/>
      </a:accent4>
      <a:accent5>
        <a:srgbClr val="ae562c"/>
      </a:accent5>
      <a:accent6>
        <a:srgbClr val="759c6c"/>
      </a:accent6>
      <a:hlink>
        <a:srgbClr val="2c5967"/>
      </a:hlink>
      <a:folHlink>
        <a:srgbClr val="2c596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12d2a"/>
      </a:dk2>
      <a:lt2>
        <a:srgbClr val="fcfbfa"/>
      </a:lt2>
      <a:accent1>
        <a:srgbClr val="c74634"/>
      </a:accent1>
      <a:accent2>
        <a:srgbClr val="facd62"/>
      </a:accent2>
      <a:accent3>
        <a:srgbClr val="94afaf"/>
      </a:accent3>
      <a:accent4>
        <a:srgbClr val="2b6242"/>
      </a:accent4>
      <a:accent5>
        <a:srgbClr val="ae562c"/>
      </a:accent5>
      <a:accent6>
        <a:srgbClr val="759c6c"/>
      </a:accent6>
      <a:hlink>
        <a:srgbClr val="2c5967"/>
      </a:hlink>
      <a:folHlink>
        <a:srgbClr val="2c596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Oracle Redwood v.1.14 (1)</Template>
  <TotalTime>46</TotalTime>
  <Application>LibreOffice/7.1.3.2$Linux_X86_64 LibreOffice_project/10$Build-2</Application>
  <AppVersion>15.0000</AppVersion>
  <Words>504</Words>
  <Paragraphs>120</Paragraphs>
  <Company>Oracle Corporation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2020-10-21T22:18:26Z</dcterms:created>
  <dc:creator>Thais Cichovski</dc:creator>
  <dc:description/>
  <dc:language>es-GT</dc:language>
  <cp:lastModifiedBy/>
  <dcterms:modified xsi:type="dcterms:W3CDTF">2021-06-29T18:54:45Z</dcterms:modified>
  <cp:revision>39</cp:revision>
  <dc:subject/>
  <dc:title>Why does this new template look so different?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29</vt:i4>
  </property>
</Properties>
</file>